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40.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Helvetica"/>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Helvetica"/>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Helvetica"/>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Helvetica"/>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Helvetica"/>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Helvetica"/>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Helvetica"/>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Helvetica"/>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b="def" i="def"/>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b="def" i="def"/>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D1E1"/>
          </a:solidFill>
        </a:fill>
      </a:tcStyle>
    </a:wholeTbl>
    <a:band2H>
      <a:tcTxStyle b="def" i="def"/>
      <a:tcStyle>
        <a:tcBdr/>
        <a:fill>
          <a:solidFill>
            <a:srgbClr val="FCE9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34" name="Shape 134"/>
          <p:cNvSpPr/>
          <p:nvPr>
            <p:ph type="sldImg"/>
          </p:nvPr>
        </p:nvSpPr>
        <p:spPr>
          <a:xfrm>
            <a:off x="1143000" y="685800"/>
            <a:ext cx="4572000" cy="3429000"/>
          </a:xfrm>
          <a:prstGeom prst="rect">
            <a:avLst/>
          </a:prstGeom>
        </p:spPr>
        <p:txBody>
          <a:bodyPr/>
          <a:lstStyle/>
          <a:p>
            <a:pPr/>
          </a:p>
        </p:txBody>
      </p:sp>
      <p:sp>
        <p:nvSpPr>
          <p:cNvPr id="135" name="Shape 13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olo e sottotitolo">
    <p:spTree>
      <p:nvGrpSpPr>
        <p:cNvPr id="1" name=""/>
        <p:cNvGrpSpPr/>
        <p:nvPr/>
      </p:nvGrpSpPr>
      <p:grpSpPr>
        <a:xfrm>
          <a:off x="0" y="0"/>
          <a:ext cx="0" cy="0"/>
          <a:chOff x="0" y="0"/>
          <a:chExt cx="0" cy="0"/>
        </a:xfrm>
      </p:grpSpPr>
      <p:sp>
        <p:nvSpPr>
          <p:cNvPr id="14" name="Titolo Testo"/>
          <p:cNvSpPr txBox="1"/>
          <p:nvPr>
            <p:ph type="title"/>
          </p:nvPr>
        </p:nvSpPr>
        <p:spPr>
          <a:xfrm>
            <a:off x="1270000" y="1638300"/>
            <a:ext cx="10464800" cy="3302000"/>
          </a:xfrm>
          <a:prstGeom prst="rect">
            <a:avLst/>
          </a:prstGeom>
        </p:spPr>
        <p:txBody>
          <a:bodyPr anchor="b"/>
          <a:lstStyle/>
          <a:p>
            <a:pPr/>
            <a:r>
              <a:t>Titolo Testo</a:t>
            </a:r>
          </a:p>
        </p:txBody>
      </p:sp>
      <p:sp>
        <p:nvSpPr>
          <p:cNvPr id="15" name="Corpo livello uno…"/>
          <p:cNvSpPr txBox="1"/>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Corpo livello uno</a:t>
            </a:r>
          </a:p>
          <a:p>
            <a:pPr lvl="1"/>
            <a:r>
              <a:t>Corpo livello due</a:t>
            </a:r>
          </a:p>
          <a:p>
            <a:pPr lvl="2"/>
            <a:r>
              <a:t>Corpo livello tre</a:t>
            </a:r>
          </a:p>
          <a:p>
            <a:pPr lvl="3"/>
            <a:r>
              <a:t>Corpo livello quattro</a:t>
            </a:r>
          </a:p>
          <a:p>
            <a:pPr lvl="4"/>
            <a:r>
              <a:t>Corpo livello cinque</a:t>
            </a:r>
          </a:p>
        </p:txBody>
      </p:sp>
      <p:sp>
        <p:nvSpPr>
          <p:cNvPr id="16" name="Numero diapositiva"/>
          <p:cNvSpPr txBox="1"/>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zione">
    <p:spTree>
      <p:nvGrpSpPr>
        <p:cNvPr id="1" name=""/>
        <p:cNvGrpSpPr/>
        <p:nvPr/>
      </p:nvGrpSpPr>
      <p:grpSpPr>
        <a:xfrm>
          <a:off x="0" y="0"/>
          <a:ext cx="0" cy="0"/>
          <a:chOff x="0" y="0"/>
          <a:chExt cx="0" cy="0"/>
        </a:xfrm>
      </p:grpSpPr>
      <p:sp>
        <p:nvSpPr>
          <p:cNvPr id="96" name="Corpo livello uno…"/>
          <p:cNvSpPr txBox="1"/>
          <p:nvPr>
            <p:ph type="body" sz="quarter" idx="1"/>
          </p:nvPr>
        </p:nvSpPr>
        <p:spPr>
          <a:xfrm>
            <a:off x="1270000" y="6362700"/>
            <a:ext cx="10464800" cy="461366"/>
          </a:xfrm>
          <a:prstGeom prst="rect">
            <a:avLst/>
          </a:prstGeom>
        </p:spPr>
        <p:txBody>
          <a:bodyPr anchor="t"/>
          <a:lstStyle>
            <a:lvl1pPr marL="0" indent="0" algn="ctr">
              <a:spcBef>
                <a:spcPts val="0"/>
              </a:spcBef>
              <a:buSzTx/>
              <a:buNone/>
              <a:defRPr i="1" sz="2400"/>
            </a:lvl1pPr>
            <a:lvl2pPr marL="777875" indent="-333375" algn="ctr">
              <a:spcBef>
                <a:spcPts val="0"/>
              </a:spcBef>
              <a:defRPr i="1" sz="2400"/>
            </a:lvl2pPr>
            <a:lvl3pPr marL="1222375" indent="-333375" algn="ctr">
              <a:spcBef>
                <a:spcPts val="0"/>
              </a:spcBef>
              <a:defRPr i="1" sz="2400"/>
            </a:lvl3pPr>
            <a:lvl4pPr marL="1666875" indent="-333375" algn="ctr">
              <a:spcBef>
                <a:spcPts val="0"/>
              </a:spcBef>
              <a:defRPr i="1" sz="2400"/>
            </a:lvl4pPr>
            <a:lvl5pPr marL="2111375" indent="-333375" algn="ctr">
              <a:spcBef>
                <a:spcPts val="0"/>
              </a:spcBef>
              <a:defRPr i="1" sz="2400"/>
            </a:lvl5pPr>
          </a:lstStyle>
          <a:p>
            <a:pPr/>
            <a:r>
              <a:t>Corpo livello uno</a:t>
            </a:r>
          </a:p>
          <a:p>
            <a:pPr lvl="1"/>
            <a:r>
              <a:t>Corpo livello due</a:t>
            </a:r>
          </a:p>
          <a:p>
            <a:pPr lvl="2"/>
            <a:r>
              <a:t>Corpo livello tre</a:t>
            </a:r>
          </a:p>
          <a:p>
            <a:pPr lvl="3"/>
            <a:r>
              <a:t>Corpo livello quattro</a:t>
            </a:r>
          </a:p>
          <a:p>
            <a:pPr lvl="4"/>
            <a:r>
              <a:t>Corpo livello cinque</a:t>
            </a:r>
          </a:p>
        </p:txBody>
      </p:sp>
      <p:sp>
        <p:nvSpPr>
          <p:cNvPr id="97" name="“Inserisci qui una citazione”."/>
          <p:cNvSpPr txBox="1"/>
          <p:nvPr>
            <p:ph type="body" sz="quarter" idx="13"/>
          </p:nvPr>
        </p:nvSpPr>
        <p:spPr>
          <a:xfrm>
            <a:off x="1270000" y="4267112"/>
            <a:ext cx="10464800" cy="609779"/>
          </a:xfrm>
          <a:prstGeom prst="rect">
            <a:avLst/>
          </a:prstGeom>
        </p:spPr>
        <p:txBody>
          <a:bodyPr/>
          <a:lstStyle/>
          <a:p>
            <a:pPr/>
          </a:p>
        </p:txBody>
      </p:sp>
      <p:sp>
        <p:nvSpPr>
          <p:cNvPr id="98"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p:spTree>
      <p:nvGrpSpPr>
        <p:cNvPr id="1" name=""/>
        <p:cNvGrpSpPr/>
        <p:nvPr/>
      </p:nvGrpSpPr>
      <p:grpSpPr>
        <a:xfrm>
          <a:off x="0" y="0"/>
          <a:ext cx="0" cy="0"/>
          <a:chOff x="0" y="0"/>
          <a:chExt cx="0" cy="0"/>
        </a:xfrm>
      </p:grpSpPr>
      <p:sp>
        <p:nvSpPr>
          <p:cNvPr id="105" name="Immagin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6"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uoto">
    <p:spTree>
      <p:nvGrpSpPr>
        <p:cNvPr id="1" name=""/>
        <p:cNvGrpSpPr/>
        <p:nvPr/>
      </p:nvGrpSpPr>
      <p:grpSpPr>
        <a:xfrm>
          <a:off x="0" y="0"/>
          <a:ext cx="0" cy="0"/>
          <a:chOff x="0" y="0"/>
          <a:chExt cx="0" cy="0"/>
        </a:xfrm>
      </p:grpSpPr>
      <p:sp>
        <p:nvSpPr>
          <p:cNvPr id="113"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Vuoto">
    <p:spTree>
      <p:nvGrpSpPr>
        <p:cNvPr id="1" name=""/>
        <p:cNvGrpSpPr/>
        <p:nvPr/>
      </p:nvGrpSpPr>
      <p:grpSpPr>
        <a:xfrm>
          <a:off x="0" y="0"/>
          <a:ext cx="0" cy="0"/>
          <a:chOff x="0" y="0"/>
          <a:chExt cx="0" cy="0"/>
        </a:xfrm>
      </p:grpSpPr>
      <p:sp>
        <p:nvSpPr>
          <p:cNvPr id="120"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 In alto">
    <p:spTree>
      <p:nvGrpSpPr>
        <p:cNvPr id="1" name=""/>
        <p:cNvGrpSpPr/>
        <p:nvPr/>
      </p:nvGrpSpPr>
      <p:grpSpPr>
        <a:xfrm>
          <a:off x="0" y="0"/>
          <a:ext cx="0" cy="0"/>
          <a:chOff x="0" y="0"/>
          <a:chExt cx="0" cy="0"/>
        </a:xfrm>
      </p:grpSpPr>
      <p:sp>
        <p:nvSpPr>
          <p:cNvPr id="127" name="Titolo Testo"/>
          <p:cNvSpPr txBox="1"/>
          <p:nvPr>
            <p:ph type="title"/>
          </p:nvPr>
        </p:nvSpPr>
        <p:spPr>
          <a:prstGeom prst="rect">
            <a:avLst/>
          </a:prstGeom>
        </p:spPr>
        <p:txBody>
          <a:bodyPr/>
          <a:lstStyle/>
          <a:p>
            <a:pPr/>
            <a:r>
              <a:t>Titolo Testo</a:t>
            </a:r>
          </a:p>
        </p:txBody>
      </p:sp>
      <p:sp>
        <p:nvSpPr>
          <p:cNvPr id="128"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Orizzontale">
    <p:spTree>
      <p:nvGrpSpPr>
        <p:cNvPr id="1" name=""/>
        <p:cNvGrpSpPr/>
        <p:nvPr/>
      </p:nvGrpSpPr>
      <p:grpSpPr>
        <a:xfrm>
          <a:off x="0" y="0"/>
          <a:ext cx="0" cy="0"/>
          <a:chOff x="0" y="0"/>
          <a:chExt cx="0" cy="0"/>
        </a:xfrm>
      </p:grpSpPr>
      <p:sp>
        <p:nvSpPr>
          <p:cNvPr id="23" name="Immagine"/>
          <p:cNvSpPr/>
          <p:nvPr>
            <p:ph type="pic" idx="13"/>
          </p:nvPr>
        </p:nvSpPr>
        <p:spPr>
          <a:xfrm>
            <a:off x="1625600" y="673100"/>
            <a:ext cx="9753600" cy="5905500"/>
          </a:xfrm>
          <a:prstGeom prst="rect">
            <a:avLst/>
          </a:prstGeom>
        </p:spPr>
        <p:txBody>
          <a:bodyPr lIns="91439" tIns="45719" rIns="91439" bIns="45719" anchor="t">
            <a:noAutofit/>
          </a:bodyPr>
          <a:lstStyle/>
          <a:p>
            <a:pPr/>
          </a:p>
        </p:txBody>
      </p:sp>
      <p:sp>
        <p:nvSpPr>
          <p:cNvPr id="24" name="Titolo Testo"/>
          <p:cNvSpPr txBox="1"/>
          <p:nvPr>
            <p:ph type="title"/>
          </p:nvPr>
        </p:nvSpPr>
        <p:spPr>
          <a:xfrm>
            <a:off x="1270000" y="6718300"/>
            <a:ext cx="10464800" cy="1422400"/>
          </a:xfrm>
          <a:prstGeom prst="rect">
            <a:avLst/>
          </a:prstGeom>
        </p:spPr>
        <p:txBody>
          <a:bodyPr anchor="b"/>
          <a:lstStyle/>
          <a:p>
            <a:pPr/>
            <a:r>
              <a:t>Titolo Testo</a:t>
            </a:r>
          </a:p>
        </p:txBody>
      </p:sp>
      <p:sp>
        <p:nvSpPr>
          <p:cNvPr id="25" name="Corpo livello uno…"/>
          <p:cNvSpPr txBox="1"/>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Corpo livello uno</a:t>
            </a:r>
          </a:p>
          <a:p>
            <a:pPr lvl="1"/>
            <a:r>
              <a:t>Corpo livello due</a:t>
            </a:r>
          </a:p>
          <a:p>
            <a:pPr lvl="2"/>
            <a:r>
              <a:t>Corpo livello tre</a:t>
            </a:r>
          </a:p>
          <a:p>
            <a:pPr lvl="3"/>
            <a:r>
              <a:t>Corpo livello quattro</a:t>
            </a:r>
          </a:p>
          <a:p>
            <a:pPr lvl="4"/>
            <a:r>
              <a:t>Corpo livello cinque</a:t>
            </a:r>
          </a:p>
        </p:txBody>
      </p:sp>
      <p:sp>
        <p:nvSpPr>
          <p:cNvPr id="26"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 Centrato">
    <p:spTree>
      <p:nvGrpSpPr>
        <p:cNvPr id="1" name=""/>
        <p:cNvGrpSpPr/>
        <p:nvPr/>
      </p:nvGrpSpPr>
      <p:grpSpPr>
        <a:xfrm>
          <a:off x="0" y="0"/>
          <a:ext cx="0" cy="0"/>
          <a:chOff x="0" y="0"/>
          <a:chExt cx="0" cy="0"/>
        </a:xfrm>
      </p:grpSpPr>
      <p:sp>
        <p:nvSpPr>
          <p:cNvPr id="33" name="Titolo Testo"/>
          <p:cNvSpPr txBox="1"/>
          <p:nvPr>
            <p:ph type="title"/>
          </p:nvPr>
        </p:nvSpPr>
        <p:spPr>
          <a:xfrm>
            <a:off x="1270000" y="3225800"/>
            <a:ext cx="10464800" cy="3302000"/>
          </a:xfrm>
          <a:prstGeom prst="rect">
            <a:avLst/>
          </a:prstGeom>
        </p:spPr>
        <p:txBody>
          <a:bodyPr/>
          <a:lstStyle/>
          <a:p>
            <a:pPr/>
            <a:r>
              <a:t>Titolo Testo</a:t>
            </a:r>
          </a:p>
        </p:txBody>
      </p:sp>
      <p:sp>
        <p:nvSpPr>
          <p:cNvPr id="34"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Verticale">
    <p:spTree>
      <p:nvGrpSpPr>
        <p:cNvPr id="1" name=""/>
        <p:cNvGrpSpPr/>
        <p:nvPr/>
      </p:nvGrpSpPr>
      <p:grpSpPr>
        <a:xfrm>
          <a:off x="0" y="0"/>
          <a:ext cx="0" cy="0"/>
          <a:chOff x="0" y="0"/>
          <a:chExt cx="0" cy="0"/>
        </a:xfrm>
      </p:grpSpPr>
      <p:sp>
        <p:nvSpPr>
          <p:cNvPr id="41" name="Immagine"/>
          <p:cNvSpPr/>
          <p:nvPr>
            <p:ph type="pic" sz="half" idx="13"/>
          </p:nvPr>
        </p:nvSpPr>
        <p:spPr>
          <a:xfrm>
            <a:off x="6718300" y="635000"/>
            <a:ext cx="5334000" cy="8216900"/>
          </a:xfrm>
          <a:prstGeom prst="rect">
            <a:avLst/>
          </a:prstGeom>
        </p:spPr>
        <p:txBody>
          <a:bodyPr lIns="91439" tIns="45719" rIns="91439" bIns="45719" anchor="t">
            <a:noAutofit/>
          </a:bodyPr>
          <a:lstStyle/>
          <a:p>
            <a:pPr/>
          </a:p>
        </p:txBody>
      </p:sp>
      <p:sp>
        <p:nvSpPr>
          <p:cNvPr id="42" name="Titolo Testo"/>
          <p:cNvSpPr txBox="1"/>
          <p:nvPr>
            <p:ph type="title"/>
          </p:nvPr>
        </p:nvSpPr>
        <p:spPr>
          <a:xfrm>
            <a:off x="952500" y="635000"/>
            <a:ext cx="5334000" cy="3987800"/>
          </a:xfrm>
          <a:prstGeom prst="rect">
            <a:avLst/>
          </a:prstGeom>
        </p:spPr>
        <p:txBody>
          <a:bodyPr anchor="b"/>
          <a:lstStyle>
            <a:lvl1pPr>
              <a:defRPr sz="6000"/>
            </a:lvl1pPr>
          </a:lstStyle>
          <a:p>
            <a:pPr/>
            <a:r>
              <a:t>Titolo Testo</a:t>
            </a:r>
          </a:p>
        </p:txBody>
      </p:sp>
      <p:sp>
        <p:nvSpPr>
          <p:cNvPr id="43" name="Corpo livello uno…"/>
          <p:cNvSpPr txBox="1"/>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Corpo livello uno</a:t>
            </a:r>
          </a:p>
          <a:p>
            <a:pPr lvl="1"/>
            <a:r>
              <a:t>Corpo livello due</a:t>
            </a:r>
          </a:p>
          <a:p>
            <a:pPr lvl="2"/>
            <a:r>
              <a:t>Corpo livello tre</a:t>
            </a:r>
          </a:p>
          <a:p>
            <a:pPr lvl="3"/>
            <a:r>
              <a:t>Corpo livello quattro</a:t>
            </a:r>
          </a:p>
          <a:p>
            <a:pPr lvl="4"/>
            <a:r>
              <a:t>Corpo livello cinque</a:t>
            </a:r>
          </a:p>
        </p:txBody>
      </p:sp>
      <p:sp>
        <p:nvSpPr>
          <p:cNvPr id="44"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 In alto">
    <p:spTree>
      <p:nvGrpSpPr>
        <p:cNvPr id="1" name=""/>
        <p:cNvGrpSpPr/>
        <p:nvPr/>
      </p:nvGrpSpPr>
      <p:grpSpPr>
        <a:xfrm>
          <a:off x="0" y="0"/>
          <a:ext cx="0" cy="0"/>
          <a:chOff x="0" y="0"/>
          <a:chExt cx="0" cy="0"/>
        </a:xfrm>
      </p:grpSpPr>
      <p:sp>
        <p:nvSpPr>
          <p:cNvPr id="51" name="Titolo Testo"/>
          <p:cNvSpPr txBox="1"/>
          <p:nvPr>
            <p:ph type="title"/>
          </p:nvPr>
        </p:nvSpPr>
        <p:spPr>
          <a:prstGeom prst="rect">
            <a:avLst/>
          </a:prstGeom>
        </p:spPr>
        <p:txBody>
          <a:bodyPr/>
          <a:lstStyle/>
          <a:p>
            <a:pPr/>
            <a:r>
              <a:t>Titolo Testo</a:t>
            </a:r>
          </a:p>
        </p:txBody>
      </p:sp>
      <p:sp>
        <p:nvSpPr>
          <p:cNvPr id="52"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 punti elenco">
    <p:spTree>
      <p:nvGrpSpPr>
        <p:cNvPr id="1" name=""/>
        <p:cNvGrpSpPr/>
        <p:nvPr/>
      </p:nvGrpSpPr>
      <p:grpSpPr>
        <a:xfrm>
          <a:off x="0" y="0"/>
          <a:ext cx="0" cy="0"/>
          <a:chOff x="0" y="0"/>
          <a:chExt cx="0" cy="0"/>
        </a:xfrm>
      </p:grpSpPr>
      <p:sp>
        <p:nvSpPr>
          <p:cNvPr id="59" name="Titolo Testo"/>
          <p:cNvSpPr txBox="1"/>
          <p:nvPr>
            <p:ph type="title"/>
          </p:nvPr>
        </p:nvSpPr>
        <p:spPr>
          <a:prstGeom prst="rect">
            <a:avLst/>
          </a:prstGeom>
        </p:spPr>
        <p:txBody>
          <a:bodyPr/>
          <a:lstStyle/>
          <a:p>
            <a:pPr/>
            <a:r>
              <a:t>Titolo Testo</a:t>
            </a:r>
          </a:p>
        </p:txBody>
      </p:sp>
      <p:sp>
        <p:nvSpPr>
          <p:cNvPr id="60" name="Corpo livello uno…"/>
          <p:cNvSpPr txBox="1"/>
          <p:nvPr>
            <p:ph type="body" idx="1"/>
          </p:nvPr>
        </p:nvSpPr>
        <p:spPr>
          <a:prstGeom prst="rect">
            <a:avLst/>
          </a:prstGeom>
        </p:spPr>
        <p:txBody>
          <a:bodyPr/>
          <a:lstStyle/>
          <a:p>
            <a:pPr/>
            <a:r>
              <a:t>Corpo livello uno</a:t>
            </a:r>
          </a:p>
          <a:p>
            <a:pPr lvl="1"/>
            <a:r>
              <a:t>Corpo livello due</a:t>
            </a:r>
          </a:p>
          <a:p>
            <a:pPr lvl="2"/>
            <a:r>
              <a:t>Corpo livello tre</a:t>
            </a:r>
          </a:p>
          <a:p>
            <a:pPr lvl="3"/>
            <a:r>
              <a:t>Corpo livello quattro</a:t>
            </a:r>
          </a:p>
          <a:p>
            <a:pPr lvl="4"/>
            <a:r>
              <a:t>Corpo livello cinque</a:t>
            </a:r>
          </a:p>
        </p:txBody>
      </p:sp>
      <p:sp>
        <p:nvSpPr>
          <p:cNvPr id="61"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punti elenco e foto">
    <p:spTree>
      <p:nvGrpSpPr>
        <p:cNvPr id="1" name=""/>
        <p:cNvGrpSpPr/>
        <p:nvPr/>
      </p:nvGrpSpPr>
      <p:grpSpPr>
        <a:xfrm>
          <a:off x="0" y="0"/>
          <a:ext cx="0" cy="0"/>
          <a:chOff x="0" y="0"/>
          <a:chExt cx="0" cy="0"/>
        </a:xfrm>
      </p:grpSpPr>
      <p:sp>
        <p:nvSpPr>
          <p:cNvPr id="68" name="Immagine"/>
          <p:cNvSpPr/>
          <p:nvPr>
            <p:ph type="pic" sz="half" idx="13"/>
          </p:nvPr>
        </p:nvSpPr>
        <p:spPr>
          <a:xfrm>
            <a:off x="6718300" y="2590800"/>
            <a:ext cx="5334000" cy="6286500"/>
          </a:xfrm>
          <a:prstGeom prst="rect">
            <a:avLst/>
          </a:prstGeom>
        </p:spPr>
        <p:txBody>
          <a:bodyPr lIns="91439" tIns="45719" rIns="91439" bIns="45719" anchor="t">
            <a:noAutofit/>
          </a:bodyPr>
          <a:lstStyle/>
          <a:p>
            <a:pPr/>
          </a:p>
        </p:txBody>
      </p:sp>
      <p:sp>
        <p:nvSpPr>
          <p:cNvPr id="69" name="Titolo Testo"/>
          <p:cNvSpPr txBox="1"/>
          <p:nvPr>
            <p:ph type="title"/>
          </p:nvPr>
        </p:nvSpPr>
        <p:spPr>
          <a:prstGeom prst="rect">
            <a:avLst/>
          </a:prstGeom>
        </p:spPr>
        <p:txBody>
          <a:bodyPr/>
          <a:lstStyle/>
          <a:p>
            <a:pPr/>
            <a:r>
              <a:t>Titolo Testo</a:t>
            </a:r>
          </a:p>
        </p:txBody>
      </p:sp>
      <p:sp>
        <p:nvSpPr>
          <p:cNvPr id="70" name="Corpo livello uno…"/>
          <p:cNvSpPr txBox="1"/>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Corpo livello uno</a:t>
            </a:r>
          </a:p>
          <a:p>
            <a:pPr lvl="1"/>
            <a:r>
              <a:t>Corpo livello due</a:t>
            </a:r>
          </a:p>
          <a:p>
            <a:pPr lvl="2"/>
            <a:r>
              <a:t>Corpo livello tre</a:t>
            </a:r>
          </a:p>
          <a:p>
            <a:pPr lvl="3"/>
            <a:r>
              <a:t>Corpo livello quattro</a:t>
            </a:r>
          </a:p>
          <a:p>
            <a:pPr lvl="4"/>
            <a:r>
              <a:t>Corpo livello cinque</a:t>
            </a:r>
          </a:p>
        </p:txBody>
      </p:sp>
      <p:sp>
        <p:nvSpPr>
          <p:cNvPr id="71" name="Numero diapositiva"/>
          <p:cNvSpPr txBox="1"/>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unti elenco">
    <p:spTree>
      <p:nvGrpSpPr>
        <p:cNvPr id="1" name=""/>
        <p:cNvGrpSpPr/>
        <p:nvPr/>
      </p:nvGrpSpPr>
      <p:grpSpPr>
        <a:xfrm>
          <a:off x="0" y="0"/>
          <a:ext cx="0" cy="0"/>
          <a:chOff x="0" y="0"/>
          <a:chExt cx="0" cy="0"/>
        </a:xfrm>
      </p:grpSpPr>
      <p:sp>
        <p:nvSpPr>
          <p:cNvPr id="78" name="Corpo livello uno…"/>
          <p:cNvSpPr txBox="1"/>
          <p:nvPr>
            <p:ph type="body" idx="1"/>
          </p:nvPr>
        </p:nvSpPr>
        <p:spPr>
          <a:xfrm>
            <a:off x="952500" y="1270000"/>
            <a:ext cx="11099800" cy="7213600"/>
          </a:xfrm>
          <a:prstGeom prst="rect">
            <a:avLst/>
          </a:prstGeom>
        </p:spPr>
        <p:txBody>
          <a:bodyPr/>
          <a:lstStyle/>
          <a:p>
            <a:pPr/>
            <a:r>
              <a:t>Corpo livello uno</a:t>
            </a:r>
          </a:p>
          <a:p>
            <a:pPr lvl="1"/>
            <a:r>
              <a:t>Corpo livello due</a:t>
            </a:r>
          </a:p>
          <a:p>
            <a:pPr lvl="2"/>
            <a:r>
              <a:t>Corpo livello tre</a:t>
            </a:r>
          </a:p>
          <a:p>
            <a:pPr lvl="3"/>
            <a:r>
              <a:t>Corpo livello quattro</a:t>
            </a:r>
          </a:p>
          <a:p>
            <a:pPr lvl="4"/>
            <a:r>
              <a:t>Corpo livello cinque</a:t>
            </a:r>
          </a:p>
        </p:txBody>
      </p:sp>
      <p:sp>
        <p:nvSpPr>
          <p:cNvPr id="79"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3 per pagina">
    <p:spTree>
      <p:nvGrpSpPr>
        <p:cNvPr id="1" name=""/>
        <p:cNvGrpSpPr/>
        <p:nvPr/>
      </p:nvGrpSpPr>
      <p:grpSpPr>
        <a:xfrm>
          <a:off x="0" y="0"/>
          <a:ext cx="0" cy="0"/>
          <a:chOff x="0" y="0"/>
          <a:chExt cx="0" cy="0"/>
        </a:xfrm>
      </p:grpSpPr>
      <p:sp>
        <p:nvSpPr>
          <p:cNvPr id="86" name="Immagine"/>
          <p:cNvSpPr/>
          <p:nvPr>
            <p:ph type="pic" sz="quarter" idx="13"/>
          </p:nvPr>
        </p:nvSpPr>
        <p:spPr>
          <a:xfrm>
            <a:off x="6718300" y="5092700"/>
            <a:ext cx="5334000" cy="3771900"/>
          </a:xfrm>
          <a:prstGeom prst="rect">
            <a:avLst/>
          </a:prstGeom>
        </p:spPr>
        <p:txBody>
          <a:bodyPr lIns="91439" tIns="45719" rIns="91439" bIns="45719" anchor="t">
            <a:noAutofit/>
          </a:bodyPr>
          <a:lstStyle/>
          <a:p>
            <a:pPr/>
          </a:p>
        </p:txBody>
      </p:sp>
      <p:sp>
        <p:nvSpPr>
          <p:cNvPr id="87" name="Immagine"/>
          <p:cNvSpPr/>
          <p:nvPr>
            <p:ph type="pic" sz="quarter" idx="14"/>
          </p:nvPr>
        </p:nvSpPr>
        <p:spPr>
          <a:xfrm>
            <a:off x="6718300" y="889000"/>
            <a:ext cx="5334000" cy="3771900"/>
          </a:xfrm>
          <a:prstGeom prst="rect">
            <a:avLst/>
          </a:prstGeom>
        </p:spPr>
        <p:txBody>
          <a:bodyPr lIns="91439" tIns="45719" rIns="91439" bIns="45719" anchor="t">
            <a:noAutofit/>
          </a:bodyPr>
          <a:lstStyle/>
          <a:p>
            <a:pPr/>
          </a:p>
        </p:txBody>
      </p:sp>
      <p:sp>
        <p:nvSpPr>
          <p:cNvPr id="88" name="Immagine"/>
          <p:cNvSpPr/>
          <p:nvPr>
            <p:ph type="pic" sz="half" idx="15"/>
          </p:nvPr>
        </p:nvSpPr>
        <p:spPr>
          <a:xfrm>
            <a:off x="952500" y="889000"/>
            <a:ext cx="5334000" cy="7975600"/>
          </a:xfrm>
          <a:prstGeom prst="rect">
            <a:avLst/>
          </a:prstGeom>
        </p:spPr>
        <p:txBody>
          <a:bodyPr lIns="91439" tIns="45719" rIns="91439" bIns="45719" anchor="t">
            <a:noAutofit/>
          </a:bodyPr>
          <a:lstStyle/>
          <a:p>
            <a:pPr/>
          </a:p>
        </p:txBody>
      </p:sp>
      <p:sp>
        <p:nvSpPr>
          <p:cNvPr id="89"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pic>
        <p:nvPicPr>
          <p:cNvPr id="2" name="IULM_University_of_Milan_logo.jpg" descr="IULM_University_of_Milan_logo.jpg"/>
          <p:cNvPicPr>
            <a:picLocks noChangeAspect="1"/>
          </p:cNvPicPr>
          <p:nvPr/>
        </p:nvPicPr>
        <p:blipFill>
          <a:blip r:embed="rId2">
            <a:extLst/>
          </a:blip>
          <a:stretch>
            <a:fillRect/>
          </a:stretch>
        </p:blipFill>
        <p:spPr>
          <a:xfrm>
            <a:off x="217552" y="8753243"/>
            <a:ext cx="925448" cy="925450"/>
          </a:xfrm>
          <a:prstGeom prst="rect">
            <a:avLst/>
          </a:prstGeom>
          <a:ln w="12700">
            <a:miter lim="400000"/>
          </a:ln>
        </p:spPr>
      </p:pic>
      <p:sp>
        <p:nvSpPr>
          <p:cNvPr id="3" name="Content Management &amp; Corporate Storytelling Alessio Sartore 2018/2019"/>
          <p:cNvSpPr txBox="1"/>
          <p:nvPr/>
        </p:nvSpPr>
        <p:spPr>
          <a:xfrm>
            <a:off x="1194613" y="8685327"/>
            <a:ext cx="4333304" cy="78187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1" sz="1500">
                <a:latin typeface="+mj-lt"/>
                <a:ea typeface="+mj-ea"/>
                <a:cs typeface="+mj-cs"/>
                <a:sym typeface="Helvetica Neue"/>
              </a:defRPr>
            </a:pPr>
            <a:r>
              <a:t>Content Management &amp; Corporate Storytelling</a:t>
            </a:r>
            <a:br/>
            <a:r>
              <a:t>Alessio Sartore</a:t>
            </a:r>
            <a:br/>
            <a:r>
              <a:t>2018/2019</a:t>
            </a:r>
          </a:p>
        </p:txBody>
      </p:sp>
      <p:sp>
        <p:nvSpPr>
          <p:cNvPr id="4" name="Linea"/>
          <p:cNvSpPr/>
          <p:nvPr/>
        </p:nvSpPr>
        <p:spPr>
          <a:xfrm>
            <a:off x="203200" y="8669866"/>
            <a:ext cx="12598400" cy="1"/>
          </a:xfrm>
          <a:prstGeom prst="line">
            <a:avLst/>
          </a:prstGeom>
          <a:ln w="25400">
            <a:solidFill>
              <a:srgbClr val="000000"/>
            </a:solidFill>
            <a:miter lim="400000"/>
          </a:ln>
        </p:spPr>
        <p:txBody>
          <a:bodyPr lIns="45718" tIns="45718" rIns="45718" bIns="45718"/>
          <a:lstStyle/>
          <a:p>
            <a:pPr/>
          </a:p>
        </p:txBody>
      </p:sp>
      <p:sp>
        <p:nvSpPr>
          <p:cNvPr id="5" name="Titolo Testo"/>
          <p:cNvSpPr txBox="1"/>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Titolo Testo</a:t>
            </a:r>
          </a:p>
        </p:txBody>
      </p:sp>
      <p:sp>
        <p:nvSpPr>
          <p:cNvPr id="6" name="Corpo livello uno…"/>
          <p:cNvSpPr txBox="1"/>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Corpo livello uno</a:t>
            </a:r>
          </a:p>
          <a:p>
            <a:pPr lvl="1"/>
            <a:r>
              <a:t>Corpo livello due</a:t>
            </a:r>
          </a:p>
          <a:p>
            <a:pPr lvl="2"/>
            <a:r>
              <a:t>Corpo livello tre</a:t>
            </a:r>
          </a:p>
          <a:p>
            <a:pPr lvl="3"/>
            <a:r>
              <a:t>Corpo livello quattro</a:t>
            </a:r>
          </a:p>
          <a:p>
            <a:pPr lvl="4"/>
            <a:r>
              <a:t>Corpo livello cinque</a:t>
            </a:r>
          </a:p>
        </p:txBody>
      </p:sp>
      <p:sp>
        <p:nvSpPr>
          <p:cNvPr id="7" name="Numero diapositiva"/>
          <p:cNvSpPr txBox="1"/>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Helvetica Neue Medium"/>
          <a:ea typeface="Helvetica Neue Medium"/>
          <a:cs typeface="Helvetica Neue Medium"/>
          <a:sym typeface="Helvetica Neue Medium"/>
        </a:defRPr>
      </a:lvl1pPr>
      <a:lvl2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Helvetica Neue Medium"/>
          <a:ea typeface="Helvetica Neue Medium"/>
          <a:cs typeface="Helvetica Neue Medium"/>
          <a:sym typeface="Helvetica Neue Medium"/>
        </a:defRPr>
      </a:lvl2pPr>
      <a:lvl3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Helvetica Neue Medium"/>
          <a:ea typeface="Helvetica Neue Medium"/>
          <a:cs typeface="Helvetica Neue Medium"/>
          <a:sym typeface="Helvetica Neue Medium"/>
        </a:defRPr>
      </a:lvl3pPr>
      <a:lvl4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Helvetica Neue Medium"/>
          <a:ea typeface="Helvetica Neue Medium"/>
          <a:cs typeface="Helvetica Neue Medium"/>
          <a:sym typeface="Helvetica Neue Medium"/>
        </a:defRPr>
      </a:lvl4pPr>
      <a:lvl5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Helvetica Neue Medium"/>
          <a:ea typeface="Helvetica Neue Medium"/>
          <a:cs typeface="Helvetica Neue Medium"/>
          <a:sym typeface="Helvetica Neue Medium"/>
        </a:defRPr>
      </a:lvl5pPr>
      <a:lvl6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Helvetica Neue Medium"/>
          <a:ea typeface="Helvetica Neue Medium"/>
          <a:cs typeface="Helvetica Neue Medium"/>
          <a:sym typeface="Helvetica Neue Medium"/>
        </a:defRPr>
      </a:lvl6pPr>
      <a:lvl7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Helvetica Neue Medium"/>
          <a:ea typeface="Helvetica Neue Medium"/>
          <a:cs typeface="Helvetica Neue Medium"/>
          <a:sym typeface="Helvetica Neue Medium"/>
        </a:defRPr>
      </a:lvl7pPr>
      <a:lvl8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Helvetica Neue Medium"/>
          <a:ea typeface="Helvetica Neue Medium"/>
          <a:cs typeface="Helvetica Neue Medium"/>
          <a:sym typeface="Helvetica Neue Medium"/>
        </a:defRPr>
      </a:lvl8pPr>
      <a:lvl9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Helvetica Neue Medium"/>
          <a:ea typeface="Helvetica Neue Medium"/>
          <a:cs typeface="Helvetica Neue Medium"/>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mj-lt"/>
          <a:ea typeface="+mj-ea"/>
          <a:cs typeface="+mj-cs"/>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mj-lt"/>
          <a:ea typeface="+mj-ea"/>
          <a:cs typeface="+mj-cs"/>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mj-lt"/>
          <a:ea typeface="+mj-ea"/>
          <a:cs typeface="+mj-cs"/>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mj-lt"/>
          <a:ea typeface="+mj-ea"/>
          <a:cs typeface="+mj-cs"/>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mj-lt"/>
          <a:ea typeface="+mj-ea"/>
          <a:cs typeface="+mj-cs"/>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mj-lt"/>
          <a:ea typeface="+mj-ea"/>
          <a:cs typeface="+mj-cs"/>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mj-lt"/>
          <a:ea typeface="+mj-ea"/>
          <a:cs typeface="+mj-cs"/>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mj-lt"/>
          <a:ea typeface="+mj-ea"/>
          <a:cs typeface="+mj-cs"/>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mj-lt"/>
          <a:ea typeface="+mj-ea"/>
          <a:cs typeface="+mj-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1pPr>
      <a:lvl2pPr marL="0" marR="0" indent="0" algn="ct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2pPr>
      <a:lvl3pPr marL="0" marR="0" indent="0" algn="ct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3pPr>
      <a:lvl4pPr marL="0" marR="0" indent="0" algn="ct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4pPr>
      <a:lvl5pPr marL="0" marR="0" indent="0" algn="ct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5pPr>
      <a:lvl6pPr marL="0" marR="0" indent="0" algn="ct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6pPr>
      <a:lvl7pPr marL="0" marR="0" indent="0" algn="ct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7pPr>
      <a:lvl8pPr marL="0" marR="0" indent="0" algn="ct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8pPr>
      <a:lvl9pPr marL="0" marR="0" indent="0" algn="ct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9.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jpeg"/><Relationship Id="rId3" Type="http://schemas.openxmlformats.org/officeDocument/2006/relationships/image" Target="../media/image11.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gif"/></Relationships>

</file>

<file path=ppt/slides/_rels/slide2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2.jpeg"/><Relationship Id="rId3" Type="http://schemas.openxmlformats.org/officeDocument/2006/relationships/image" Target="../media/image13.jpeg"/><Relationship Id="rId4" Type="http://schemas.openxmlformats.org/officeDocument/2006/relationships/image" Target="../media/image14.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5.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6.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7.jpeg"/><Relationship Id="rId3" Type="http://schemas.openxmlformats.org/officeDocument/2006/relationships/image" Target="../media/image2.gif"/></Relationships>

</file>

<file path=ppt/slides/_rels/slide3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8.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9.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0.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1.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png"/><Relationship Id="rId3" Type="http://schemas.openxmlformats.org/officeDocument/2006/relationships/image" Target="../media/image22.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3.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4.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5.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6.jpeg"/><Relationship Id="rId3" Type="http://schemas.openxmlformats.org/officeDocument/2006/relationships/image" Target="../media/image27.jpeg"/><Relationship Id="rId4" Type="http://schemas.openxmlformats.org/officeDocument/2006/relationships/image" Target="../media/image28.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9.jpeg"/><Relationship Id="rId3" Type="http://schemas.openxmlformats.org/officeDocument/2006/relationships/image" Target="../media/image30.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1.jpeg"/><Relationship Id="rId3" Type="http://schemas.openxmlformats.org/officeDocument/2006/relationships/image" Target="../media/image32.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3.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4.jpeg"/><Relationship Id="rId3" Type="http://schemas.openxmlformats.org/officeDocument/2006/relationships/image" Target="../media/image35.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6.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7.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8.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9.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0.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 name="Storytelling as a Branding Practice"/>
          <p:cNvSpPr txBox="1"/>
          <p:nvPr>
            <p:ph type="ctrTitle"/>
          </p:nvPr>
        </p:nvSpPr>
        <p:spPr>
          <a:prstGeom prst="rect">
            <a:avLst/>
          </a:prstGeom>
        </p:spPr>
        <p:txBody>
          <a:bodyPr/>
          <a:lstStyle/>
          <a:p>
            <a:pPr/>
            <a:r>
              <a:t>Storytelling: </a:t>
            </a:r>
          </a:p>
          <a:p>
            <a:pPr/>
            <a:r>
              <a:t>the Monomyth</a:t>
            </a:r>
          </a:p>
        </p:txBody>
      </p:sp>
      <p:sp>
        <p:nvSpPr>
          <p:cNvPr id="138" name="Lesson #2"/>
          <p:cNvSpPr txBox="1"/>
          <p:nvPr>
            <p:ph type="subTitle" sz="quarter" idx="1"/>
          </p:nvPr>
        </p:nvSpPr>
        <p:spPr>
          <a:xfrm>
            <a:off x="1270000" y="5181600"/>
            <a:ext cx="10464800" cy="1130300"/>
          </a:xfrm>
          <a:prstGeom prst="rect">
            <a:avLst/>
          </a:prstGeom>
        </p:spPr>
        <p:txBody>
          <a:bodyPr/>
          <a:lstStyle/>
          <a:p>
            <a:pPr/>
            <a:r>
              <a:t>Lessons #5 &amp; #6</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The company Core Story must be transformed into a collection of concrete stories relevant for the employees, customers, stakeholders"/>
          <p:cNvSpPr txBox="1"/>
          <p:nvPr>
            <p:ph type="title"/>
          </p:nvPr>
        </p:nvSpPr>
        <p:spPr>
          <a:xfrm>
            <a:off x="1269999" y="1189306"/>
            <a:ext cx="10464801" cy="6153830"/>
          </a:xfrm>
          <a:prstGeom prst="rect">
            <a:avLst/>
          </a:prstGeom>
        </p:spPr>
        <p:txBody>
          <a:bodyPr/>
          <a:lstStyle/>
          <a:p>
            <a:pPr defTabSz="258682">
              <a:defRPr sz="3500"/>
            </a:pPr>
            <a:r>
              <a:t>“King Oedipus, who slew his father Laius and married his mother Jocasta, merely show us the fulfillment of our own childhood wishes.</a:t>
            </a:r>
          </a:p>
          <a:p>
            <a:pPr defTabSz="258682">
              <a:defRPr sz="3500"/>
            </a:pPr>
          </a:p>
          <a:p>
            <a:pPr defTabSz="258682">
              <a:defRPr sz="3500"/>
            </a:pPr>
            <a:r>
              <a:t>But, more fortunate than he, we have meanwhile succeeded, in so far we have not become psychoneurotic, in detaching our sexual impulses from our mothers and in forgetting our jealousy of our fathers”</a:t>
            </a:r>
          </a:p>
          <a:p>
            <a:pPr defTabSz="258682">
              <a:defRPr sz="3500"/>
            </a:pPr>
          </a:p>
          <a:p>
            <a:pPr defTabSz="258682">
              <a:defRPr sz="3500"/>
            </a:pPr>
            <a:r>
              <a:t>S. Freud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9"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The company Core Story must be transformed into a collection of concrete stories relevant for the employees, customers, stakeholders"/>
          <p:cNvSpPr txBox="1"/>
          <p:nvPr>
            <p:ph type="title"/>
          </p:nvPr>
        </p:nvSpPr>
        <p:spPr>
          <a:xfrm>
            <a:off x="1269999" y="1189307"/>
            <a:ext cx="10464801" cy="6824193"/>
          </a:xfrm>
          <a:prstGeom prst="rect">
            <a:avLst/>
          </a:prstGeom>
        </p:spPr>
        <p:txBody>
          <a:bodyPr/>
          <a:lstStyle>
            <a:lvl1pPr defTabSz="315468">
              <a:defRPr sz="10000"/>
            </a:lvl1pPr>
          </a:lstStyle>
          <a:p>
            <a:pPr/>
            <a:r>
              <a:t>THE MONOMYTH</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1"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The company Core Story must be transformed into a collection of concrete stories relevant for the employees, customers, stakeholders"/>
          <p:cNvSpPr txBox="1"/>
          <p:nvPr>
            <p:ph type="title"/>
          </p:nvPr>
        </p:nvSpPr>
        <p:spPr>
          <a:xfrm>
            <a:off x="1269999" y="1189306"/>
            <a:ext cx="10464801" cy="6153830"/>
          </a:xfrm>
          <a:prstGeom prst="rect">
            <a:avLst/>
          </a:prstGeom>
        </p:spPr>
        <p:txBody>
          <a:bodyPr/>
          <a:lstStyle/>
          <a:p>
            <a:pPr defTabSz="287074">
              <a:defRPr sz="3900"/>
            </a:pPr>
            <a:r>
              <a:t>The first work of the HERO is to retreat from the world scene of secondary effects to the those </a:t>
            </a:r>
            <a:r>
              <a:rPr u="sng"/>
              <a:t>causal zones of the psyche where the difficulties really reside</a:t>
            </a:r>
            <a:r>
              <a:t>, and there to </a:t>
            </a:r>
            <a:r>
              <a:rPr u="sng"/>
              <a:t>clarify the difficulties</a:t>
            </a:r>
            <a:r>
              <a:t>, </a:t>
            </a:r>
            <a:r>
              <a:rPr u="sng"/>
              <a:t>eradicate them</a:t>
            </a:r>
            <a:r>
              <a:t> in his own case and break through to the undistorted, direct experience and assimilation of what C. G. Jung has called “the archetypal images”</a:t>
            </a:r>
          </a:p>
          <a:p>
            <a:pPr defTabSz="287074">
              <a:defRPr sz="3900"/>
            </a:pPr>
          </a:p>
          <a:p>
            <a:pPr defTabSz="287074">
              <a:defRPr sz="3900"/>
            </a:pPr>
            <a:r>
              <a:t>J. Campbell</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3"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5" name="Dante-Alighieri-quote-about-eternity-from-Divine-Comedy-1a4380.jpg" descr="Dante-Alighieri-quote-about-eternity-from-Divine-Comedy-1a4380.jpg"/>
          <p:cNvPicPr>
            <a:picLocks noChangeAspect="1"/>
          </p:cNvPicPr>
          <p:nvPr/>
        </p:nvPicPr>
        <p:blipFill>
          <a:blip r:embed="rId2">
            <a:extLst/>
          </a:blip>
          <a:stretch>
            <a:fillRect/>
          </a:stretch>
        </p:blipFill>
        <p:spPr>
          <a:xfrm>
            <a:off x="1072944" y="1344634"/>
            <a:ext cx="10858913" cy="5700931"/>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 name="The company Core Story must be transformed into a collection of concrete stories relevant for the employees, customers, stakeholders"/>
          <p:cNvSpPr txBox="1"/>
          <p:nvPr>
            <p:ph type="title"/>
          </p:nvPr>
        </p:nvSpPr>
        <p:spPr>
          <a:xfrm>
            <a:off x="1269999" y="1189306"/>
            <a:ext cx="10464801" cy="6153830"/>
          </a:xfrm>
          <a:prstGeom prst="rect">
            <a:avLst/>
          </a:prstGeom>
        </p:spPr>
        <p:txBody>
          <a:bodyPr/>
          <a:lstStyle/>
          <a:p>
            <a:pPr defTabSz="315468">
              <a:defRPr sz="4300"/>
            </a:pPr>
            <a:r>
              <a:t>The hero’s second solemn task and deed therefore is to </a:t>
            </a:r>
            <a:r>
              <a:rPr u="sng"/>
              <a:t>return to us, transfigured, and teach the lesson he has learned of life renewed</a:t>
            </a:r>
            <a:r>
              <a:t>.</a:t>
            </a:r>
          </a:p>
          <a:p>
            <a:pPr defTabSz="315468">
              <a:defRPr sz="4300"/>
            </a:pPr>
          </a:p>
          <a:p>
            <a:pPr defTabSz="315468">
              <a:defRPr sz="4300"/>
            </a:pPr>
            <a:r>
              <a:t>J. Campbell</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7"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Cerchio"/>
          <p:cNvSpPr/>
          <p:nvPr/>
        </p:nvSpPr>
        <p:spPr>
          <a:xfrm>
            <a:off x="3932813" y="2410427"/>
            <a:ext cx="5139174" cy="5139175"/>
          </a:xfrm>
          <a:prstGeom prst="ellipse">
            <a:avLst/>
          </a:prstGeom>
          <a:gradFill>
            <a:gsLst>
              <a:gs pos="0">
                <a:schemeClr val="accent1">
                  <a:hueOff val="796897"/>
                  <a:lumOff val="36487"/>
                </a:schemeClr>
              </a:gs>
              <a:gs pos="100000">
                <a:schemeClr val="accent6">
                  <a:lumOff val="17254"/>
                </a:schemeClr>
              </a:gs>
            </a:gsLst>
          </a:gradFill>
          <a:ln w="25400">
            <a:solidFill>
              <a:schemeClr val="accent1"/>
            </a:solidFill>
          </a:ln>
        </p:spPr>
        <p:txBody>
          <a:bodyPr lIns="50800" tIns="50800" rIns="50800" bIns="50800" anchor="ctr"/>
          <a:lstStyle/>
          <a:p>
            <a:pPr/>
          </a:p>
        </p:txBody>
      </p:sp>
      <p:sp>
        <p:nvSpPr>
          <p:cNvPr id="230" name="SEPARATION"/>
          <p:cNvSpPr txBox="1"/>
          <p:nvPr/>
        </p:nvSpPr>
        <p:spPr>
          <a:xfrm>
            <a:off x="5485381" y="1444115"/>
            <a:ext cx="2034035"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SEPARATION</a:t>
            </a:r>
          </a:p>
        </p:txBody>
      </p:sp>
      <p:sp>
        <p:nvSpPr>
          <p:cNvPr id="231" name="RETURN"/>
          <p:cNvSpPr txBox="1"/>
          <p:nvPr/>
        </p:nvSpPr>
        <p:spPr>
          <a:xfrm>
            <a:off x="1907488" y="4458249"/>
            <a:ext cx="1384251"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RETURN</a:t>
            </a:r>
          </a:p>
        </p:txBody>
      </p:sp>
      <p:sp>
        <p:nvSpPr>
          <p:cNvPr id="232" name="Linea"/>
          <p:cNvSpPr/>
          <p:nvPr/>
        </p:nvSpPr>
        <p:spPr>
          <a:xfrm>
            <a:off x="1733467" y="4976171"/>
            <a:ext cx="9537866" cy="1"/>
          </a:xfrm>
          <a:prstGeom prst="line">
            <a:avLst/>
          </a:prstGeom>
          <a:ln w="25400">
            <a:solidFill>
              <a:schemeClr val="accent1"/>
            </a:solidFill>
          </a:ln>
        </p:spPr>
        <p:txBody>
          <a:bodyPr lIns="45718" tIns="45718" rIns="45718" bIns="45718"/>
          <a:lstStyle/>
          <a:p>
            <a:pPr/>
          </a:p>
        </p:txBody>
      </p:sp>
      <p:sp>
        <p:nvSpPr>
          <p:cNvPr id="233" name="INITIATION"/>
          <p:cNvSpPr txBox="1"/>
          <p:nvPr/>
        </p:nvSpPr>
        <p:spPr>
          <a:xfrm>
            <a:off x="5660628" y="5638956"/>
            <a:ext cx="1683544"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INITIATION</a:t>
            </a:r>
          </a:p>
        </p:txBody>
      </p:sp>
      <p:sp>
        <p:nvSpPr>
          <p:cNvPr id="234" name="Linea"/>
          <p:cNvSpPr/>
          <p:nvPr/>
        </p:nvSpPr>
        <p:spPr>
          <a:xfrm>
            <a:off x="6489955" y="2066971"/>
            <a:ext cx="447323" cy="1"/>
          </a:xfrm>
          <a:prstGeom prst="line">
            <a:avLst/>
          </a:prstGeom>
          <a:ln w="25400">
            <a:solidFill>
              <a:schemeClr val="accent1"/>
            </a:solidFill>
            <a:tailEnd type="triangle"/>
          </a:ln>
        </p:spPr>
        <p:txBody>
          <a:bodyPr lIns="45718" tIns="45718" rIns="45718" bIns="45718"/>
          <a:lstStyle/>
          <a:p>
            <a:pPr/>
          </a:p>
        </p:txBody>
      </p:sp>
      <p:sp>
        <p:nvSpPr>
          <p:cNvPr id="235" name="Rites of Passage"/>
          <p:cNvSpPr txBox="1"/>
          <p:nvPr/>
        </p:nvSpPr>
        <p:spPr>
          <a:xfrm>
            <a:off x="5293170" y="425448"/>
            <a:ext cx="2418459"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lvl1pPr>
          </a:lstStyle>
          <a:p>
            <a:pPr/>
            <a:r>
              <a:t>Rites of Passage</a:t>
            </a:r>
          </a:p>
        </p:txBody>
      </p:sp>
      <p:sp>
        <p:nvSpPr>
          <p:cNvPr id="236" name="a departure from the world"/>
          <p:cNvSpPr txBox="1"/>
          <p:nvPr/>
        </p:nvSpPr>
        <p:spPr>
          <a:xfrm>
            <a:off x="7875231" y="1816649"/>
            <a:ext cx="3689004"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 departure from the world</a:t>
            </a:r>
          </a:p>
        </p:txBody>
      </p:sp>
      <p:sp>
        <p:nvSpPr>
          <p:cNvPr id="237" name="a penetration to some source of power"/>
          <p:cNvSpPr txBox="1"/>
          <p:nvPr/>
        </p:nvSpPr>
        <p:spPr>
          <a:xfrm>
            <a:off x="5024320" y="6047117"/>
            <a:ext cx="2956159" cy="1206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a penetration to some source of power</a:t>
            </a:r>
          </a:p>
        </p:txBody>
      </p:sp>
      <p:sp>
        <p:nvSpPr>
          <p:cNvPr id="238" name="a life-enhancing return"/>
          <p:cNvSpPr txBox="1"/>
          <p:nvPr/>
        </p:nvSpPr>
        <p:spPr>
          <a:xfrm>
            <a:off x="678498" y="5024192"/>
            <a:ext cx="3147269"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 life-enhancing return</a:t>
            </a:r>
          </a:p>
        </p:txBody>
      </p:sp>
      <p:sp>
        <p:nvSpPr>
          <p:cNvPr id="239" name="Linea"/>
          <p:cNvSpPr/>
          <p:nvPr/>
        </p:nvSpPr>
        <p:spPr>
          <a:xfrm flipV="1">
            <a:off x="6502400" y="2213101"/>
            <a:ext cx="2" cy="469902"/>
          </a:xfrm>
          <a:prstGeom prst="line">
            <a:avLst/>
          </a:prstGeom>
          <a:ln w="25400">
            <a:solidFill>
              <a:schemeClr val="accent1"/>
            </a:solidFill>
          </a:ln>
        </p:spPr>
        <p:txBody>
          <a:bodyPr lIns="45718" tIns="45718" rIns="45718" bIns="45718"/>
          <a:lstStyle/>
          <a:p>
            <a:pPr/>
          </a:p>
        </p:txBody>
      </p:sp>
      <p:sp>
        <p:nvSpPr>
          <p:cNvPr id="240" name="the nuclear unit of the Monomyth"/>
          <p:cNvSpPr txBox="1"/>
          <p:nvPr/>
        </p:nvSpPr>
        <p:spPr>
          <a:xfrm>
            <a:off x="4225700" y="8038325"/>
            <a:ext cx="4553398"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the nuclear unit of the Monomyth</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2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2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2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2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8" fill="hold">
                                  <p:stCondLst>
                                    <p:cond delay="0"/>
                                  </p:stCondLst>
                                  <p:iterate type="el" backwards="0">
                                    <p:tmAbs val="0"/>
                                  </p:iterate>
                                  <p:childTnLst>
                                    <p:set>
                                      <p:cBhvr>
                                        <p:cTn id="34" fill="hold"/>
                                        <p:tgtEl>
                                          <p:spTgt spid="2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9" fill="hold">
                                  <p:stCondLst>
                                    <p:cond delay="0"/>
                                  </p:stCondLst>
                                  <p:iterate type="el" backwards="0">
                                    <p:tmAbs val="0"/>
                                  </p:iterate>
                                  <p:childTnLst>
                                    <p:set>
                                      <p:cBhvr>
                                        <p:cTn id="38" fill="hold"/>
                                        <p:tgtEl>
                                          <p:spTgt spid="2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0" presetID="1" grpId="10" fill="hold">
                                  <p:stCondLst>
                                    <p:cond delay="0"/>
                                  </p:stCondLst>
                                  <p:iterate type="el" backwards="0">
                                    <p:tmAbs val="0"/>
                                  </p:iterate>
                                  <p:childTnLst>
                                    <p:set>
                                      <p:cBhvr>
                                        <p:cTn id="42" fill="hold"/>
                                        <p:tgtEl>
                                          <p:spTgt spid="2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3" grpId="5"/>
      <p:bldP build="whole" bldLvl="1" animBg="1" rev="0" advAuto="0" spid="229" grpId="1"/>
      <p:bldP build="whole" bldLvl="1" animBg="1" rev="0" advAuto="0" spid="232" grpId="2"/>
      <p:bldP build="whole" bldLvl="1" animBg="1" rev="0" advAuto="0" spid="236" grpId="7"/>
      <p:bldP build="whole" bldLvl="1" animBg="1" rev="0" advAuto="0" spid="231" grpId="6"/>
      <p:bldP build="whole" bldLvl="1" animBg="1" rev="0" advAuto="0" spid="230" grpId="3"/>
      <p:bldP build="whole" bldLvl="1" animBg="1" rev="0" advAuto="0" spid="234" grpId="4"/>
      <p:bldP build="whole" bldLvl="1" animBg="1" rev="0" advAuto="0" spid="238" grpId="9"/>
      <p:bldP build="whole" bldLvl="1" animBg="1" rev="0" advAuto="0" spid="237" grpId="8"/>
      <p:bldP build="whole" bldLvl="1" animBg="1" rev="0" advAuto="0" spid="240" grpId="10"/>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Cerchio"/>
          <p:cNvSpPr/>
          <p:nvPr/>
        </p:nvSpPr>
        <p:spPr>
          <a:xfrm>
            <a:off x="3932813" y="2410427"/>
            <a:ext cx="5139174" cy="5139175"/>
          </a:xfrm>
          <a:prstGeom prst="ellipse">
            <a:avLst/>
          </a:prstGeom>
          <a:gradFill>
            <a:gsLst>
              <a:gs pos="0">
                <a:schemeClr val="accent1">
                  <a:hueOff val="796897"/>
                  <a:lumOff val="36487"/>
                </a:schemeClr>
              </a:gs>
              <a:gs pos="100000">
                <a:schemeClr val="accent6">
                  <a:lumOff val="17254"/>
                </a:schemeClr>
              </a:gs>
            </a:gsLst>
          </a:gradFill>
          <a:ln w="25400">
            <a:solidFill>
              <a:schemeClr val="accent1"/>
            </a:solidFill>
          </a:ln>
        </p:spPr>
        <p:txBody>
          <a:bodyPr lIns="50800" tIns="50800" rIns="50800" bIns="50800" anchor="ctr"/>
          <a:lstStyle/>
          <a:p>
            <a:pPr/>
          </a:p>
        </p:txBody>
      </p:sp>
      <p:sp>
        <p:nvSpPr>
          <p:cNvPr id="243" name="SEPARATION"/>
          <p:cNvSpPr txBox="1"/>
          <p:nvPr/>
        </p:nvSpPr>
        <p:spPr>
          <a:xfrm>
            <a:off x="6602982" y="3843483"/>
            <a:ext cx="2034035"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SEPARATION</a:t>
            </a:r>
          </a:p>
        </p:txBody>
      </p:sp>
      <p:sp>
        <p:nvSpPr>
          <p:cNvPr id="244" name="RETURN"/>
          <p:cNvSpPr txBox="1"/>
          <p:nvPr/>
        </p:nvSpPr>
        <p:spPr>
          <a:xfrm>
            <a:off x="4701487" y="3843483"/>
            <a:ext cx="1384252"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RETURN</a:t>
            </a:r>
          </a:p>
        </p:txBody>
      </p:sp>
      <p:sp>
        <p:nvSpPr>
          <p:cNvPr id="245" name="Linea"/>
          <p:cNvSpPr/>
          <p:nvPr/>
        </p:nvSpPr>
        <p:spPr>
          <a:xfrm>
            <a:off x="1733467" y="4976171"/>
            <a:ext cx="9537866" cy="1"/>
          </a:xfrm>
          <a:prstGeom prst="line">
            <a:avLst/>
          </a:prstGeom>
          <a:ln w="25400">
            <a:solidFill>
              <a:schemeClr val="accent1"/>
            </a:solidFill>
          </a:ln>
        </p:spPr>
        <p:txBody>
          <a:bodyPr lIns="45718" tIns="45718" rIns="45718" bIns="45718"/>
          <a:lstStyle/>
          <a:p>
            <a:pPr/>
          </a:p>
        </p:txBody>
      </p:sp>
      <p:sp>
        <p:nvSpPr>
          <p:cNvPr id="246" name="INITIATION"/>
          <p:cNvSpPr txBox="1"/>
          <p:nvPr/>
        </p:nvSpPr>
        <p:spPr>
          <a:xfrm>
            <a:off x="5660628" y="5638956"/>
            <a:ext cx="1683544"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INITIATION</a:t>
            </a:r>
          </a:p>
        </p:txBody>
      </p:sp>
      <p:sp>
        <p:nvSpPr>
          <p:cNvPr id="247" name="Linea"/>
          <p:cNvSpPr/>
          <p:nvPr/>
        </p:nvSpPr>
        <p:spPr>
          <a:xfrm>
            <a:off x="6489955" y="2066971"/>
            <a:ext cx="447323" cy="1"/>
          </a:xfrm>
          <a:prstGeom prst="line">
            <a:avLst/>
          </a:prstGeom>
          <a:ln w="25400">
            <a:solidFill>
              <a:schemeClr val="accent1"/>
            </a:solidFill>
            <a:tailEnd type="triangle"/>
          </a:ln>
        </p:spPr>
        <p:txBody>
          <a:bodyPr lIns="45718" tIns="45718" rIns="45718" bIns="45718"/>
          <a:lstStyle/>
          <a:p>
            <a:pPr/>
          </a:p>
        </p:txBody>
      </p:sp>
      <p:sp>
        <p:nvSpPr>
          <p:cNvPr id="248" name="Rites of Passage"/>
          <p:cNvSpPr txBox="1"/>
          <p:nvPr/>
        </p:nvSpPr>
        <p:spPr>
          <a:xfrm>
            <a:off x="5293170" y="425448"/>
            <a:ext cx="2418459"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lvl1pPr>
          </a:lstStyle>
          <a:p>
            <a:pPr/>
            <a:r>
              <a:t>Rites of Passage</a:t>
            </a:r>
          </a:p>
        </p:txBody>
      </p:sp>
      <p:sp>
        <p:nvSpPr>
          <p:cNvPr id="249" name="Linea"/>
          <p:cNvSpPr/>
          <p:nvPr/>
        </p:nvSpPr>
        <p:spPr>
          <a:xfrm flipV="1">
            <a:off x="6502399" y="2314701"/>
            <a:ext cx="1" cy="2665200"/>
          </a:xfrm>
          <a:prstGeom prst="line">
            <a:avLst/>
          </a:prstGeom>
          <a:ln w="25400">
            <a:solidFill>
              <a:schemeClr val="accent1"/>
            </a:solidFill>
          </a:ln>
        </p:spPr>
        <p:txBody>
          <a:bodyPr lIns="45718" tIns="45718" rIns="45718" bIns="45718"/>
          <a:lstStyle/>
          <a:p>
            <a:pP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 name="Cerchio"/>
          <p:cNvSpPr/>
          <p:nvPr/>
        </p:nvSpPr>
        <p:spPr>
          <a:xfrm>
            <a:off x="3409243" y="1877173"/>
            <a:ext cx="6186315" cy="6186317"/>
          </a:xfrm>
          <a:prstGeom prst="ellipse">
            <a:avLst/>
          </a:prstGeom>
          <a:gradFill>
            <a:gsLst>
              <a:gs pos="0">
                <a:schemeClr val="accent1">
                  <a:hueOff val="796897"/>
                  <a:lumOff val="36487"/>
                  <a:alpha val="50230"/>
                </a:schemeClr>
              </a:gs>
              <a:gs pos="100000">
                <a:schemeClr val="accent6">
                  <a:lumOff val="17254"/>
                  <a:alpha val="50230"/>
                </a:schemeClr>
              </a:gs>
            </a:gsLst>
          </a:gradFill>
          <a:ln w="12700">
            <a:miter lim="400000"/>
          </a:ln>
        </p:spPr>
        <p:txBody>
          <a:bodyPr lIns="50800" tIns="50800" rIns="50800" bIns="50800" anchor="ctr"/>
          <a:lstStyle/>
          <a:p>
            <a:pPr>
              <a:defRPr sz="2200">
                <a:solidFill>
                  <a:srgbClr val="FFFFFF"/>
                </a:solidFill>
                <a:latin typeface="Helvetica Neue Medium"/>
                <a:ea typeface="Helvetica Neue Medium"/>
                <a:cs typeface="Helvetica Neue Medium"/>
                <a:sym typeface="Helvetica Neue Medium"/>
              </a:defRPr>
            </a:pPr>
          </a:p>
        </p:txBody>
      </p:sp>
      <p:sp>
        <p:nvSpPr>
          <p:cNvPr id="252" name="Linea"/>
          <p:cNvSpPr/>
          <p:nvPr/>
        </p:nvSpPr>
        <p:spPr>
          <a:xfrm>
            <a:off x="542130" y="4970330"/>
            <a:ext cx="11920541" cy="1"/>
          </a:xfrm>
          <a:prstGeom prst="line">
            <a:avLst/>
          </a:prstGeom>
          <a:ln w="25400">
            <a:solidFill>
              <a:srgbClr val="000000"/>
            </a:solidFill>
            <a:miter lim="400000"/>
          </a:ln>
        </p:spPr>
        <p:txBody>
          <a:bodyPr lIns="45718" tIns="45718" rIns="45718" bIns="45718"/>
          <a:lstStyle/>
          <a:p>
            <a:pPr/>
          </a:p>
        </p:txBody>
      </p:sp>
      <p:sp>
        <p:nvSpPr>
          <p:cNvPr id="253" name="Ordinary"/>
          <p:cNvSpPr txBox="1"/>
          <p:nvPr/>
        </p:nvSpPr>
        <p:spPr>
          <a:xfrm>
            <a:off x="5483809" y="4550534"/>
            <a:ext cx="949859" cy="33700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i="1" sz="1600">
                <a:latin typeface="+mj-lt"/>
                <a:ea typeface="+mj-ea"/>
                <a:cs typeface="+mj-cs"/>
                <a:sym typeface="Helvetica Neue"/>
              </a:defRPr>
            </a:lvl1pPr>
          </a:lstStyle>
          <a:p>
            <a:pPr/>
            <a:r>
              <a:t>Ordinary</a:t>
            </a:r>
          </a:p>
        </p:txBody>
      </p:sp>
      <p:sp>
        <p:nvSpPr>
          <p:cNvPr id="254" name="Extraordinary World"/>
          <p:cNvSpPr txBox="1"/>
          <p:nvPr/>
        </p:nvSpPr>
        <p:spPr>
          <a:xfrm>
            <a:off x="5483808" y="5053706"/>
            <a:ext cx="2037183" cy="33700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i="1" sz="1600">
                <a:latin typeface="+mj-lt"/>
                <a:ea typeface="+mj-ea"/>
                <a:cs typeface="+mj-cs"/>
                <a:sym typeface="Helvetica Neue"/>
              </a:defRPr>
            </a:lvl1pPr>
          </a:lstStyle>
          <a:p>
            <a:pPr/>
            <a:r>
              <a:t>Extraordinary World</a:t>
            </a:r>
          </a:p>
        </p:txBody>
      </p:sp>
      <p:sp>
        <p:nvSpPr>
          <p:cNvPr id="255" name="Separation"/>
          <p:cNvSpPr txBox="1"/>
          <p:nvPr/>
        </p:nvSpPr>
        <p:spPr>
          <a:xfrm>
            <a:off x="7069919" y="3536094"/>
            <a:ext cx="1167893" cy="33700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latin typeface="+mj-lt"/>
                <a:ea typeface="+mj-ea"/>
                <a:cs typeface="+mj-cs"/>
                <a:sym typeface="Helvetica Neue"/>
              </a:defRPr>
            </a:lvl1pPr>
          </a:lstStyle>
          <a:p>
            <a:pPr/>
            <a:r>
              <a:t>Separation</a:t>
            </a:r>
          </a:p>
        </p:txBody>
      </p:sp>
      <p:sp>
        <p:nvSpPr>
          <p:cNvPr id="256" name="Initiation"/>
          <p:cNvSpPr txBox="1"/>
          <p:nvPr/>
        </p:nvSpPr>
        <p:spPr>
          <a:xfrm>
            <a:off x="6024219" y="6496033"/>
            <a:ext cx="956361" cy="33700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latin typeface="+mj-lt"/>
                <a:ea typeface="+mj-ea"/>
                <a:cs typeface="+mj-cs"/>
                <a:sym typeface="Helvetica Neue"/>
              </a:defRPr>
            </a:lvl1pPr>
          </a:lstStyle>
          <a:p>
            <a:pPr/>
            <a:r>
              <a:t>Initiation</a:t>
            </a:r>
          </a:p>
        </p:txBody>
      </p:sp>
      <p:sp>
        <p:nvSpPr>
          <p:cNvPr id="257" name="Return"/>
          <p:cNvSpPr txBox="1"/>
          <p:nvPr/>
        </p:nvSpPr>
        <p:spPr>
          <a:xfrm>
            <a:off x="5162008" y="3536094"/>
            <a:ext cx="772872" cy="33700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latin typeface="+mj-lt"/>
                <a:ea typeface="+mj-ea"/>
                <a:cs typeface="+mj-cs"/>
                <a:sym typeface="Helvetica Neue"/>
              </a:defRPr>
            </a:lvl1pPr>
          </a:lstStyle>
          <a:p>
            <a:pPr/>
            <a:r>
              <a:t>Return</a:t>
            </a:r>
          </a:p>
        </p:txBody>
      </p:sp>
      <p:sp>
        <p:nvSpPr>
          <p:cNvPr id="258" name="Call to Adventure"/>
          <p:cNvSpPr txBox="1"/>
          <p:nvPr/>
        </p:nvSpPr>
        <p:spPr>
          <a:xfrm rot="18130417">
            <a:off x="7635621" y="1437799"/>
            <a:ext cx="1785215" cy="33700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solidFill>
                  <a:srgbClr val="FFFFFF"/>
                </a:solidFill>
                <a:latin typeface="+mj-lt"/>
                <a:ea typeface="+mj-ea"/>
                <a:cs typeface="+mj-cs"/>
                <a:sym typeface="Helvetica Neue"/>
              </a:defRPr>
            </a:lvl1pPr>
          </a:lstStyle>
          <a:p>
            <a:pPr/>
            <a:r>
              <a:t>Call to Adventure</a:t>
            </a:r>
          </a:p>
        </p:txBody>
      </p:sp>
      <p:sp>
        <p:nvSpPr>
          <p:cNvPr id="259" name="Refusal of the call"/>
          <p:cNvSpPr txBox="1"/>
          <p:nvPr/>
        </p:nvSpPr>
        <p:spPr>
          <a:xfrm rot="19479322">
            <a:off x="8453105" y="2128355"/>
            <a:ext cx="1852067" cy="33700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solidFill>
                  <a:srgbClr val="FFFFFF"/>
                </a:solidFill>
                <a:latin typeface="+mj-lt"/>
                <a:ea typeface="+mj-ea"/>
                <a:cs typeface="+mj-cs"/>
                <a:sym typeface="Helvetica Neue"/>
              </a:defRPr>
            </a:lvl1pPr>
          </a:lstStyle>
          <a:p>
            <a:pPr/>
            <a:r>
              <a:t>Refusal of the call</a:t>
            </a:r>
          </a:p>
        </p:txBody>
      </p:sp>
      <p:sp>
        <p:nvSpPr>
          <p:cNvPr id="260" name="Meeting the Mentor"/>
          <p:cNvSpPr txBox="1"/>
          <p:nvPr/>
        </p:nvSpPr>
        <p:spPr>
          <a:xfrm rot="19847617">
            <a:off x="9077224" y="2864873"/>
            <a:ext cx="1739698" cy="33700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solidFill>
                  <a:srgbClr val="FFFFFF"/>
                </a:solidFill>
                <a:latin typeface="+mj-lt"/>
                <a:ea typeface="+mj-ea"/>
                <a:cs typeface="+mj-cs"/>
                <a:sym typeface="Helvetica Neue"/>
              </a:defRPr>
            </a:lvl1pPr>
          </a:lstStyle>
          <a:p>
            <a:pPr/>
            <a:r>
              <a:t>Supernatural Aid</a:t>
            </a:r>
          </a:p>
        </p:txBody>
      </p:sp>
      <p:sp>
        <p:nvSpPr>
          <p:cNvPr id="261" name="Crossing the Threshold"/>
          <p:cNvSpPr txBox="1"/>
          <p:nvPr/>
        </p:nvSpPr>
        <p:spPr>
          <a:xfrm rot="20736129">
            <a:off x="9460135" y="3769548"/>
            <a:ext cx="1446481" cy="57830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1600">
                <a:solidFill>
                  <a:srgbClr val="FFFFFF"/>
                </a:solidFill>
                <a:latin typeface="+mj-lt"/>
                <a:ea typeface="+mj-ea"/>
                <a:cs typeface="+mj-cs"/>
                <a:sym typeface="Helvetica Neue"/>
              </a:defRPr>
            </a:pPr>
            <a:r>
              <a:t>Crossing</a:t>
            </a:r>
            <a:br/>
            <a:r>
              <a:t>the Threshold</a:t>
            </a:r>
          </a:p>
        </p:txBody>
      </p:sp>
      <p:sp>
        <p:nvSpPr>
          <p:cNvPr id="262" name="Meeting with the Goddess"/>
          <p:cNvSpPr txBox="1"/>
          <p:nvPr/>
        </p:nvSpPr>
        <p:spPr>
          <a:xfrm rot="16959694">
            <a:off x="5080669" y="8051179"/>
            <a:ext cx="1032359" cy="81960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1600">
                <a:solidFill>
                  <a:srgbClr val="FFFFFF"/>
                </a:solidFill>
                <a:latin typeface="+mj-lt"/>
                <a:ea typeface="+mj-ea"/>
                <a:cs typeface="+mj-cs"/>
                <a:sym typeface="Helvetica Neue"/>
              </a:defRPr>
            </a:pPr>
            <a:r>
              <a:t>Meeting</a:t>
            </a:r>
          </a:p>
          <a:p>
            <a:pPr>
              <a:defRPr b="1" sz="1600">
                <a:solidFill>
                  <a:srgbClr val="FFFFFF"/>
                </a:solidFill>
                <a:latin typeface="+mj-lt"/>
                <a:ea typeface="+mj-ea"/>
                <a:cs typeface="+mj-cs"/>
                <a:sym typeface="Helvetica Neue"/>
              </a:defRPr>
            </a:pPr>
            <a:r>
              <a:t> with the</a:t>
            </a:r>
          </a:p>
          <a:p>
            <a:pPr>
              <a:defRPr b="1" sz="1600">
                <a:solidFill>
                  <a:srgbClr val="FFFFFF"/>
                </a:solidFill>
                <a:latin typeface="+mj-lt"/>
                <a:ea typeface="+mj-ea"/>
                <a:cs typeface="+mj-cs"/>
                <a:sym typeface="Helvetica Neue"/>
              </a:defRPr>
            </a:pPr>
            <a:r>
              <a:t> Goddess</a:t>
            </a:r>
          </a:p>
        </p:txBody>
      </p:sp>
      <p:sp>
        <p:nvSpPr>
          <p:cNvPr id="263" name="Apostatis"/>
          <p:cNvSpPr txBox="1"/>
          <p:nvPr/>
        </p:nvSpPr>
        <p:spPr>
          <a:xfrm rot="19656282">
            <a:off x="2541825" y="6405208"/>
            <a:ext cx="1221868" cy="337006"/>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1600">
                <a:solidFill>
                  <a:srgbClr val="FFFFFF"/>
                </a:solidFill>
                <a:latin typeface="+mj-lt"/>
                <a:ea typeface="+mj-ea"/>
                <a:cs typeface="+mj-cs"/>
                <a:sym typeface="Helvetica Neue"/>
              </a:defRPr>
            </a:lvl1pPr>
          </a:lstStyle>
          <a:p>
            <a:pPr/>
            <a:r>
              <a:t>Apotheosis</a:t>
            </a:r>
          </a:p>
        </p:txBody>
      </p:sp>
      <p:sp>
        <p:nvSpPr>
          <p:cNvPr id="264" name="The Ultimate boon"/>
          <p:cNvSpPr txBox="1"/>
          <p:nvPr/>
        </p:nvSpPr>
        <p:spPr>
          <a:xfrm rot="20914515">
            <a:off x="1608645" y="5446879"/>
            <a:ext cx="1876837" cy="57830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1600">
                <a:solidFill>
                  <a:srgbClr val="FFFFFF"/>
                </a:solidFill>
                <a:latin typeface="+mj-lt"/>
                <a:ea typeface="+mj-ea"/>
                <a:cs typeface="+mj-cs"/>
                <a:sym typeface="Helvetica Neue"/>
              </a:defRPr>
            </a:lvl1pPr>
          </a:lstStyle>
          <a:p>
            <a:pPr/>
            <a:r>
              <a:t>The Ultimate boon</a:t>
            </a:r>
          </a:p>
        </p:txBody>
      </p:sp>
      <p:sp>
        <p:nvSpPr>
          <p:cNvPr id="265" name="Rescue from Without"/>
          <p:cNvSpPr txBox="1"/>
          <p:nvPr/>
        </p:nvSpPr>
        <p:spPr>
          <a:xfrm rot="1722078">
            <a:off x="1717341" y="3037873"/>
            <a:ext cx="2157274" cy="33700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solidFill>
                  <a:srgbClr val="FFFFFF"/>
                </a:solidFill>
                <a:latin typeface="+mj-lt"/>
                <a:ea typeface="+mj-ea"/>
                <a:cs typeface="+mj-cs"/>
                <a:sym typeface="Helvetica Neue"/>
              </a:defRPr>
            </a:lvl1pPr>
          </a:lstStyle>
          <a:p>
            <a:pPr/>
            <a:r>
              <a:t>Rescue from Without</a:t>
            </a:r>
          </a:p>
        </p:txBody>
      </p:sp>
      <p:sp>
        <p:nvSpPr>
          <p:cNvPr id="266" name="Freedom to Live"/>
          <p:cNvSpPr txBox="1"/>
          <p:nvPr/>
        </p:nvSpPr>
        <p:spPr>
          <a:xfrm rot="3924653">
            <a:off x="3958815" y="1294526"/>
            <a:ext cx="1679754" cy="33700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solidFill>
                  <a:srgbClr val="FFFFFF"/>
                </a:solidFill>
                <a:latin typeface="+mj-lt"/>
                <a:ea typeface="+mj-ea"/>
                <a:cs typeface="+mj-cs"/>
                <a:sym typeface="Helvetica Neue"/>
              </a:defRPr>
            </a:lvl1pPr>
          </a:lstStyle>
          <a:p>
            <a:pPr/>
            <a:r>
              <a:t>Freedom to Live</a:t>
            </a:r>
          </a:p>
        </p:txBody>
      </p:sp>
      <p:sp>
        <p:nvSpPr>
          <p:cNvPr id="267" name="Linea"/>
          <p:cNvSpPr/>
          <p:nvPr/>
        </p:nvSpPr>
        <p:spPr>
          <a:xfrm>
            <a:off x="6313733" y="1115372"/>
            <a:ext cx="460896" cy="2"/>
          </a:xfrm>
          <a:prstGeom prst="line">
            <a:avLst/>
          </a:prstGeom>
          <a:ln w="25400">
            <a:solidFill>
              <a:srgbClr val="000000"/>
            </a:solidFill>
            <a:miter lim="400000"/>
            <a:tailEnd type="triangle"/>
          </a:ln>
        </p:spPr>
        <p:txBody>
          <a:bodyPr lIns="45718" tIns="45718" rIns="45718" bIns="45718"/>
          <a:lstStyle/>
          <a:p>
            <a:pPr/>
          </a:p>
        </p:txBody>
      </p:sp>
      <p:sp>
        <p:nvSpPr>
          <p:cNvPr id="268" name="The Monomyth"/>
          <p:cNvSpPr txBox="1"/>
          <p:nvPr/>
        </p:nvSpPr>
        <p:spPr>
          <a:xfrm>
            <a:off x="527414" y="556633"/>
            <a:ext cx="1748333"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atin typeface="+mj-lt"/>
                <a:ea typeface="+mj-ea"/>
                <a:cs typeface="+mj-cs"/>
                <a:sym typeface="Helvetica Neue"/>
              </a:defRPr>
            </a:lvl1pPr>
          </a:lstStyle>
          <a:p>
            <a:pPr/>
            <a:r>
              <a:t>The Monomyth</a:t>
            </a:r>
          </a:p>
        </p:txBody>
      </p:sp>
      <p:sp>
        <p:nvSpPr>
          <p:cNvPr id="269" name="Road of Trials"/>
          <p:cNvSpPr txBox="1"/>
          <p:nvPr/>
        </p:nvSpPr>
        <p:spPr>
          <a:xfrm rot="2574549">
            <a:off x="8287055" y="7664538"/>
            <a:ext cx="1445870" cy="33700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solidFill>
                  <a:srgbClr val="FFFFFF"/>
                </a:solidFill>
                <a:latin typeface="+mj-lt"/>
                <a:ea typeface="+mj-ea"/>
                <a:cs typeface="+mj-cs"/>
                <a:sym typeface="Helvetica Neue"/>
              </a:defRPr>
            </a:lvl1pPr>
          </a:lstStyle>
          <a:p>
            <a:pPr/>
            <a:r>
              <a:t>Road of Trials</a:t>
            </a:r>
          </a:p>
        </p:txBody>
      </p:sp>
      <p:sp>
        <p:nvSpPr>
          <p:cNvPr id="270" name="Temptation"/>
          <p:cNvSpPr txBox="1"/>
          <p:nvPr/>
        </p:nvSpPr>
        <p:spPr>
          <a:xfrm rot="17983391">
            <a:off x="3879642" y="8111455"/>
            <a:ext cx="1547675" cy="33700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1600">
                <a:solidFill>
                  <a:srgbClr val="FFFFFF"/>
                </a:solidFill>
                <a:latin typeface="+mj-lt"/>
                <a:ea typeface="+mj-ea"/>
                <a:cs typeface="+mj-cs"/>
                <a:sym typeface="Helvetica Neue"/>
              </a:defRPr>
            </a:lvl1pPr>
          </a:lstStyle>
          <a:p>
            <a:pPr/>
            <a:r>
              <a:t>Temptation</a:t>
            </a:r>
          </a:p>
        </p:txBody>
      </p:sp>
      <p:sp>
        <p:nvSpPr>
          <p:cNvPr id="271" name="Atonement with the Father"/>
          <p:cNvSpPr txBox="1"/>
          <p:nvPr/>
        </p:nvSpPr>
        <p:spPr>
          <a:xfrm rot="18864067">
            <a:off x="2934624" y="7113292"/>
            <a:ext cx="1547675" cy="81960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1600">
                <a:solidFill>
                  <a:srgbClr val="FFFFFF"/>
                </a:solidFill>
                <a:latin typeface="+mj-lt"/>
                <a:ea typeface="+mj-ea"/>
                <a:cs typeface="+mj-cs"/>
                <a:sym typeface="Helvetica Neue"/>
              </a:defRPr>
            </a:lvl1pPr>
          </a:lstStyle>
          <a:p>
            <a:pPr/>
            <a:r>
              <a:t>Atonement with the Father</a:t>
            </a:r>
          </a:p>
        </p:txBody>
      </p:sp>
      <p:sp>
        <p:nvSpPr>
          <p:cNvPr id="272" name="Refusal of Return"/>
          <p:cNvSpPr txBox="1"/>
          <p:nvPr/>
        </p:nvSpPr>
        <p:spPr>
          <a:xfrm rot="219034">
            <a:off x="1549019" y="4537834"/>
            <a:ext cx="1876838" cy="337006"/>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1600">
                <a:solidFill>
                  <a:srgbClr val="FFFFFF"/>
                </a:solidFill>
                <a:latin typeface="+mj-lt"/>
                <a:ea typeface="+mj-ea"/>
                <a:cs typeface="+mj-cs"/>
                <a:sym typeface="Helvetica Neue"/>
              </a:defRPr>
            </a:lvl1pPr>
          </a:lstStyle>
          <a:p>
            <a:pPr/>
            <a:r>
              <a:t>Refusal of Return</a:t>
            </a:r>
          </a:p>
        </p:txBody>
      </p:sp>
      <p:sp>
        <p:nvSpPr>
          <p:cNvPr id="273" name="Magic Flight"/>
          <p:cNvSpPr txBox="1"/>
          <p:nvPr/>
        </p:nvSpPr>
        <p:spPr>
          <a:xfrm rot="675740">
            <a:off x="1646745" y="3945500"/>
            <a:ext cx="1876837" cy="33700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1600">
                <a:solidFill>
                  <a:srgbClr val="FFFFFF"/>
                </a:solidFill>
                <a:latin typeface="+mj-lt"/>
                <a:ea typeface="+mj-ea"/>
                <a:cs typeface="+mj-cs"/>
                <a:sym typeface="Helvetica Neue"/>
              </a:defRPr>
            </a:lvl1pPr>
          </a:lstStyle>
          <a:p>
            <a:pPr/>
            <a:r>
              <a:t>Magic Flight</a:t>
            </a:r>
          </a:p>
        </p:txBody>
      </p:sp>
      <p:sp>
        <p:nvSpPr>
          <p:cNvPr id="274" name="Crossing the Return Threshold"/>
          <p:cNvSpPr txBox="1"/>
          <p:nvPr/>
        </p:nvSpPr>
        <p:spPr>
          <a:xfrm rot="2076958">
            <a:off x="2019156" y="2226291"/>
            <a:ext cx="2267206" cy="578306"/>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1600">
                <a:solidFill>
                  <a:srgbClr val="FFFFFF"/>
                </a:solidFill>
                <a:latin typeface="+mj-lt"/>
                <a:ea typeface="+mj-ea"/>
                <a:cs typeface="+mj-cs"/>
                <a:sym typeface="Helvetica Neue"/>
              </a:defRPr>
            </a:lvl1pPr>
          </a:lstStyle>
          <a:p>
            <a:pPr/>
            <a:r>
              <a:t>Crossing the Return Threshold</a:t>
            </a:r>
          </a:p>
        </p:txBody>
      </p:sp>
      <p:sp>
        <p:nvSpPr>
          <p:cNvPr id="275" name="Master of Two Worlds"/>
          <p:cNvSpPr txBox="1"/>
          <p:nvPr/>
        </p:nvSpPr>
        <p:spPr>
          <a:xfrm rot="2963923">
            <a:off x="2697837" y="1581954"/>
            <a:ext cx="2213154" cy="33700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solidFill>
                  <a:srgbClr val="FFFFFF"/>
                </a:solidFill>
                <a:latin typeface="+mj-lt"/>
                <a:ea typeface="+mj-ea"/>
                <a:cs typeface="+mj-cs"/>
                <a:sym typeface="Helvetica Neue"/>
              </a:defRPr>
            </a:lvl1pPr>
          </a:lstStyle>
          <a:p>
            <a:pPr/>
            <a:r>
              <a:t>Master of Two Worlds</a:t>
            </a:r>
          </a:p>
        </p:txBody>
      </p:sp>
      <p:sp>
        <p:nvSpPr>
          <p:cNvPr id="276" name="Escursionismo"/>
          <p:cNvSpPr/>
          <p:nvPr/>
        </p:nvSpPr>
        <p:spPr>
          <a:xfrm>
            <a:off x="6360690" y="1329848"/>
            <a:ext cx="361487" cy="552910"/>
          </a:xfrm>
          <a:custGeom>
            <a:avLst/>
            <a:gdLst/>
            <a:ahLst/>
            <a:cxnLst>
              <a:cxn ang="0">
                <a:pos x="wd2" y="hd2"/>
              </a:cxn>
              <a:cxn ang="5400000">
                <a:pos x="wd2" y="hd2"/>
              </a:cxn>
              <a:cxn ang="10800000">
                <a:pos x="wd2" y="hd2"/>
              </a:cxn>
              <a:cxn ang="16200000">
                <a:pos x="wd2" y="hd2"/>
              </a:cxn>
            </a:cxnLst>
            <a:rect l="0" t="0" r="r" b="b"/>
            <a:pathLst>
              <a:path w="21361" h="21470" fill="norm" stroke="1" extrusionOk="0">
                <a:moveTo>
                  <a:pt x="13808" y="0"/>
                </a:moveTo>
                <a:cubicBezTo>
                  <a:pt x="13160" y="0"/>
                  <a:pt x="12512" y="162"/>
                  <a:pt x="12018" y="486"/>
                </a:cubicBezTo>
                <a:cubicBezTo>
                  <a:pt x="11030" y="1136"/>
                  <a:pt x="11030" y="2190"/>
                  <a:pt x="12018" y="2840"/>
                </a:cubicBezTo>
                <a:cubicBezTo>
                  <a:pt x="13007" y="3489"/>
                  <a:pt x="14609" y="3489"/>
                  <a:pt x="15597" y="2840"/>
                </a:cubicBezTo>
                <a:cubicBezTo>
                  <a:pt x="16585" y="2190"/>
                  <a:pt x="16585" y="1136"/>
                  <a:pt x="15597" y="486"/>
                </a:cubicBezTo>
                <a:cubicBezTo>
                  <a:pt x="15103" y="162"/>
                  <a:pt x="14455" y="0"/>
                  <a:pt x="13808" y="0"/>
                </a:cubicBezTo>
                <a:close/>
                <a:moveTo>
                  <a:pt x="5512" y="1761"/>
                </a:moveTo>
                <a:cubicBezTo>
                  <a:pt x="4661" y="1803"/>
                  <a:pt x="3900" y="2199"/>
                  <a:pt x="3692" y="2786"/>
                </a:cubicBezTo>
                <a:lnTo>
                  <a:pt x="2231" y="6906"/>
                </a:lnTo>
                <a:cubicBezTo>
                  <a:pt x="1377" y="6961"/>
                  <a:pt x="596" y="7320"/>
                  <a:pt x="253" y="7879"/>
                </a:cubicBezTo>
                <a:cubicBezTo>
                  <a:pt x="-239" y="8681"/>
                  <a:pt x="353" y="9592"/>
                  <a:pt x="1573" y="9915"/>
                </a:cubicBezTo>
                <a:cubicBezTo>
                  <a:pt x="2793" y="10239"/>
                  <a:pt x="4180" y="9851"/>
                  <a:pt x="4672" y="9050"/>
                </a:cubicBezTo>
                <a:cubicBezTo>
                  <a:pt x="4845" y="8767"/>
                  <a:pt x="8802" y="2442"/>
                  <a:pt x="8802" y="2442"/>
                </a:cubicBezTo>
                <a:lnTo>
                  <a:pt x="6377" y="1843"/>
                </a:lnTo>
                <a:cubicBezTo>
                  <a:pt x="6091" y="1773"/>
                  <a:pt x="5795" y="1747"/>
                  <a:pt x="5512" y="1761"/>
                </a:cubicBezTo>
                <a:close/>
                <a:moveTo>
                  <a:pt x="11584" y="3288"/>
                </a:moveTo>
                <a:cubicBezTo>
                  <a:pt x="9747" y="3252"/>
                  <a:pt x="7972" y="4760"/>
                  <a:pt x="6497" y="7059"/>
                </a:cubicBezTo>
                <a:cubicBezTo>
                  <a:pt x="4811" y="9686"/>
                  <a:pt x="5907" y="11797"/>
                  <a:pt x="5907" y="11797"/>
                </a:cubicBezTo>
                <a:lnTo>
                  <a:pt x="3880" y="14760"/>
                </a:lnTo>
                <a:lnTo>
                  <a:pt x="161" y="20126"/>
                </a:lnTo>
                <a:cubicBezTo>
                  <a:pt x="-198" y="20570"/>
                  <a:pt x="62" y="21127"/>
                  <a:pt x="738" y="21364"/>
                </a:cubicBezTo>
                <a:cubicBezTo>
                  <a:pt x="1414" y="21600"/>
                  <a:pt x="2260" y="21429"/>
                  <a:pt x="2619" y="20985"/>
                </a:cubicBezTo>
                <a:lnTo>
                  <a:pt x="3255" y="20235"/>
                </a:lnTo>
                <a:lnTo>
                  <a:pt x="8651" y="13911"/>
                </a:lnTo>
                <a:lnTo>
                  <a:pt x="9614" y="15382"/>
                </a:lnTo>
                <a:cubicBezTo>
                  <a:pt x="9629" y="15414"/>
                  <a:pt x="9647" y="15447"/>
                  <a:pt x="9667" y="15479"/>
                </a:cubicBezTo>
                <a:lnTo>
                  <a:pt x="13157" y="20817"/>
                </a:lnTo>
                <a:cubicBezTo>
                  <a:pt x="13472" y="21306"/>
                  <a:pt x="14339" y="21537"/>
                  <a:pt x="15084" y="21330"/>
                </a:cubicBezTo>
                <a:cubicBezTo>
                  <a:pt x="15758" y="21143"/>
                  <a:pt x="16067" y="20642"/>
                  <a:pt x="15886" y="20186"/>
                </a:cubicBezTo>
                <a:lnTo>
                  <a:pt x="15875" y="20164"/>
                </a:lnTo>
                <a:cubicBezTo>
                  <a:pt x="15867" y="20144"/>
                  <a:pt x="15858" y="20125"/>
                  <a:pt x="15847" y="20106"/>
                </a:cubicBezTo>
                <a:lnTo>
                  <a:pt x="14540" y="17420"/>
                </a:lnTo>
                <a:lnTo>
                  <a:pt x="13236" y="14726"/>
                </a:lnTo>
                <a:cubicBezTo>
                  <a:pt x="13232" y="14720"/>
                  <a:pt x="13225" y="14714"/>
                  <a:pt x="13221" y="14708"/>
                </a:cubicBezTo>
                <a:lnTo>
                  <a:pt x="10992" y="10123"/>
                </a:lnTo>
                <a:lnTo>
                  <a:pt x="12297" y="7830"/>
                </a:lnTo>
                <a:lnTo>
                  <a:pt x="13435" y="9350"/>
                </a:lnTo>
                <a:lnTo>
                  <a:pt x="19582" y="9865"/>
                </a:lnTo>
                <a:lnTo>
                  <a:pt x="17808" y="21174"/>
                </a:lnTo>
                <a:lnTo>
                  <a:pt x="18668" y="21174"/>
                </a:lnTo>
                <a:lnTo>
                  <a:pt x="21361" y="6899"/>
                </a:lnTo>
                <a:lnTo>
                  <a:pt x="20046" y="6899"/>
                </a:lnTo>
                <a:lnTo>
                  <a:pt x="19814" y="8389"/>
                </a:lnTo>
                <a:cubicBezTo>
                  <a:pt x="19070" y="8282"/>
                  <a:pt x="17633" y="8072"/>
                  <a:pt x="16074" y="7823"/>
                </a:cubicBezTo>
                <a:cubicBezTo>
                  <a:pt x="13879" y="7474"/>
                  <a:pt x="15668" y="4276"/>
                  <a:pt x="12376" y="3400"/>
                </a:cubicBezTo>
                <a:cubicBezTo>
                  <a:pt x="12111" y="3330"/>
                  <a:pt x="11847" y="3293"/>
                  <a:pt x="11584" y="3288"/>
                </a:cubicBezTo>
                <a:close/>
              </a:path>
            </a:pathLst>
          </a:custGeom>
          <a:solidFill>
            <a:srgbClr val="000000"/>
          </a:solidFill>
          <a:ln w="12700">
            <a:miter lim="400000"/>
          </a:ln>
        </p:spPr>
        <p:txBody>
          <a:bodyPr lIns="50800" tIns="50800" rIns="50800" bIns="50800" anchor="ctr"/>
          <a:lstStyle/>
          <a:p>
            <a:pPr/>
          </a:p>
        </p:txBody>
      </p:sp>
      <p:sp>
        <p:nvSpPr>
          <p:cNvPr id="277" name="Belly of the Whale"/>
          <p:cNvSpPr txBox="1"/>
          <p:nvPr/>
        </p:nvSpPr>
        <p:spPr>
          <a:xfrm rot="20814">
            <a:off x="9520320" y="4801827"/>
            <a:ext cx="1852271" cy="33700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solidFill>
                  <a:srgbClr val="FFFFFF"/>
                </a:solidFill>
                <a:latin typeface="+mj-lt"/>
                <a:ea typeface="+mj-ea"/>
                <a:cs typeface="+mj-cs"/>
                <a:sym typeface="Helvetica Neue"/>
              </a:defRPr>
            </a:lvl1pPr>
          </a:lstStyle>
          <a:p>
            <a:pPr/>
            <a:r>
              <a:t>Belly of the Whale</a:t>
            </a:r>
          </a:p>
        </p:txBody>
      </p:sp>
      <p:sp>
        <p:nvSpPr>
          <p:cNvPr id="278" name="Linea"/>
          <p:cNvSpPr/>
          <p:nvPr/>
        </p:nvSpPr>
        <p:spPr>
          <a:xfrm flipV="1">
            <a:off x="6502398" y="1885546"/>
            <a:ext cx="2" cy="3092369"/>
          </a:xfrm>
          <a:prstGeom prst="line">
            <a:avLst/>
          </a:prstGeom>
          <a:ln w="25400">
            <a:solidFill>
              <a:srgbClr val="000000"/>
            </a:solidFill>
          </a:ln>
        </p:spPr>
        <p:txBody>
          <a:bodyPr lIns="45718" tIns="45718" rIns="45718" bIns="45718"/>
          <a:lstStyle/>
          <a:p>
            <a:pPr/>
          </a:p>
        </p:txBody>
      </p:sp>
      <p:sp>
        <p:nvSpPr>
          <p:cNvPr id="279" name="World"/>
          <p:cNvSpPr txBox="1"/>
          <p:nvPr/>
        </p:nvSpPr>
        <p:spPr>
          <a:xfrm>
            <a:off x="6571132" y="4550534"/>
            <a:ext cx="670866" cy="33700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i="1" sz="1600">
                <a:latin typeface="+mj-lt"/>
                <a:ea typeface="+mj-ea"/>
                <a:cs typeface="+mj-cs"/>
                <a:sym typeface="Helvetica Neue"/>
              </a:defRPr>
            </a:lvl1pPr>
          </a:lstStyle>
          <a:p>
            <a:pPr/>
            <a:r>
              <a:t>World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2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27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2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25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8" fill="hold">
                                  <p:stCondLst>
                                    <p:cond delay="0"/>
                                  </p:stCondLst>
                                  <p:iterate type="el" backwards="0">
                                    <p:tmAbs val="0"/>
                                  </p:iterate>
                                  <p:childTnLst>
                                    <p:set>
                                      <p:cBhvr>
                                        <p:cTn id="34" fill="hold"/>
                                        <p:tgtEl>
                                          <p:spTgt spid="25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9" fill="hold">
                                  <p:stCondLst>
                                    <p:cond delay="0"/>
                                  </p:stCondLst>
                                  <p:iterate type="el" backwards="0">
                                    <p:tmAbs val="0"/>
                                  </p:iterate>
                                  <p:childTnLst>
                                    <p:set>
                                      <p:cBhvr>
                                        <p:cTn id="38" fill="hold"/>
                                        <p:tgtEl>
                                          <p:spTgt spid="26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0" presetID="1" grpId="10" fill="hold">
                                  <p:stCondLst>
                                    <p:cond delay="0"/>
                                  </p:stCondLst>
                                  <p:iterate type="el" backwards="0">
                                    <p:tmAbs val="0"/>
                                  </p:iterate>
                                  <p:childTnLst>
                                    <p:set>
                                      <p:cBhvr>
                                        <p:cTn id="42" fill="hold"/>
                                        <p:tgtEl>
                                          <p:spTgt spid="25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0" presetID="1" grpId="11" fill="hold">
                                  <p:stCondLst>
                                    <p:cond delay="0"/>
                                  </p:stCondLst>
                                  <p:iterate type="el" backwards="0">
                                    <p:tmAbs val="0"/>
                                  </p:iterate>
                                  <p:childTnLst>
                                    <p:set>
                                      <p:cBhvr>
                                        <p:cTn id="46" fill="hold"/>
                                        <p:tgtEl>
                                          <p:spTgt spid="25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Class="entr" nodeType="clickEffect" presetSubtype="0" presetID="1" grpId="12" fill="hold">
                                  <p:stCondLst>
                                    <p:cond delay="0"/>
                                  </p:stCondLst>
                                  <p:iterate type="el" backwards="0">
                                    <p:tmAbs val="0"/>
                                  </p:iterate>
                                  <p:childTnLst>
                                    <p:set>
                                      <p:cBhvr>
                                        <p:cTn id="50" fill="hold"/>
                                        <p:tgtEl>
                                          <p:spTgt spid="25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Class="entr" nodeType="clickEffect" presetSubtype="0" presetID="1" grpId="13" fill="hold">
                                  <p:stCondLst>
                                    <p:cond delay="0"/>
                                  </p:stCondLst>
                                  <p:iterate type="el" backwards="0">
                                    <p:tmAbs val="0"/>
                                  </p:iterate>
                                  <p:childTnLst>
                                    <p:set>
                                      <p:cBhvr>
                                        <p:cTn id="54" fill="hold"/>
                                        <p:tgtEl>
                                          <p:spTgt spid="26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Class="entr" nodeType="clickEffect" presetSubtype="0" presetID="1" grpId="14" fill="hold">
                                  <p:stCondLst>
                                    <p:cond delay="0"/>
                                  </p:stCondLst>
                                  <p:iterate type="el" backwards="0">
                                    <p:tmAbs val="0"/>
                                  </p:iterate>
                                  <p:childTnLst>
                                    <p:set>
                                      <p:cBhvr>
                                        <p:cTn id="58" fill="hold"/>
                                        <p:tgtEl>
                                          <p:spTgt spid="26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Class="entr" nodeType="clickEffect" presetSubtype="0" presetID="1" grpId="15" fill="hold">
                                  <p:stCondLst>
                                    <p:cond delay="0"/>
                                  </p:stCondLst>
                                  <p:iterate type="el" backwards="0">
                                    <p:tmAbs val="0"/>
                                  </p:iterate>
                                  <p:childTnLst>
                                    <p:set>
                                      <p:cBhvr>
                                        <p:cTn id="62" fill="hold"/>
                                        <p:tgtEl>
                                          <p:spTgt spid="27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Class="entr" nodeType="clickEffect" presetSubtype="0" presetID="1" grpId="16" fill="hold">
                                  <p:stCondLst>
                                    <p:cond delay="0"/>
                                  </p:stCondLst>
                                  <p:iterate type="el" backwards="0">
                                    <p:tmAbs val="0"/>
                                  </p:iterate>
                                  <p:childTnLst>
                                    <p:set>
                                      <p:cBhvr>
                                        <p:cTn id="66" fill="hold"/>
                                        <p:tgtEl>
                                          <p:spTgt spid="26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Class="entr" nodeType="clickEffect" presetSubtype="0" presetID="1" grpId="17" fill="hold">
                                  <p:stCondLst>
                                    <p:cond delay="0"/>
                                  </p:stCondLst>
                                  <p:iterate type="el" backwards="0">
                                    <p:tmAbs val="0"/>
                                  </p:iterate>
                                  <p:childTnLst>
                                    <p:set>
                                      <p:cBhvr>
                                        <p:cTn id="70" fill="hold"/>
                                        <p:tgtEl>
                                          <p:spTgt spid="26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Class="entr" nodeType="clickEffect" presetSubtype="0" presetID="1" grpId="18" fill="hold">
                                  <p:stCondLst>
                                    <p:cond delay="0"/>
                                  </p:stCondLst>
                                  <p:iterate type="el" backwards="0">
                                    <p:tmAbs val="0"/>
                                  </p:iterate>
                                  <p:childTnLst>
                                    <p:set>
                                      <p:cBhvr>
                                        <p:cTn id="74" fill="hold"/>
                                        <p:tgtEl>
                                          <p:spTgt spid="27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Class="entr" nodeType="clickEffect" presetSubtype="0" presetID="1" grpId="19" fill="hold">
                                  <p:stCondLst>
                                    <p:cond delay="0"/>
                                  </p:stCondLst>
                                  <p:iterate type="el" backwards="0">
                                    <p:tmAbs val="0"/>
                                  </p:iterate>
                                  <p:childTnLst>
                                    <p:set>
                                      <p:cBhvr>
                                        <p:cTn id="78" fill="hold"/>
                                        <p:tgtEl>
                                          <p:spTgt spid="27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Class="entr" nodeType="clickEffect" presetSubtype="0" presetID="1" grpId="20" fill="hold">
                                  <p:stCondLst>
                                    <p:cond delay="0"/>
                                  </p:stCondLst>
                                  <p:iterate type="el" backwards="0">
                                    <p:tmAbs val="0"/>
                                  </p:iterate>
                                  <p:childTnLst>
                                    <p:set>
                                      <p:cBhvr>
                                        <p:cTn id="82" fill="hold"/>
                                        <p:tgtEl>
                                          <p:spTgt spid="26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Class="entr" nodeType="clickEffect" presetSubtype="0" presetID="1" grpId="21" fill="hold">
                                  <p:stCondLst>
                                    <p:cond delay="0"/>
                                  </p:stCondLst>
                                  <p:iterate type="el" backwards="0">
                                    <p:tmAbs val="0"/>
                                  </p:iterate>
                                  <p:childTnLst>
                                    <p:set>
                                      <p:cBhvr>
                                        <p:cTn id="86" fill="hold"/>
                                        <p:tgtEl>
                                          <p:spTgt spid="26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Class="entr" nodeType="clickEffect" presetSubtype="0" presetID="1" grpId="22" fill="hold">
                                  <p:stCondLst>
                                    <p:cond delay="0"/>
                                  </p:stCondLst>
                                  <p:iterate type="el" backwards="0">
                                    <p:tmAbs val="0"/>
                                  </p:iterate>
                                  <p:childTnLst>
                                    <p:set>
                                      <p:cBhvr>
                                        <p:cTn id="90" fill="hold"/>
                                        <p:tgtEl>
                                          <p:spTgt spid="27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Class="entr" nodeType="clickEffect" presetSubtype="0" presetID="1" grpId="23" fill="hold">
                                  <p:stCondLst>
                                    <p:cond delay="0"/>
                                  </p:stCondLst>
                                  <p:iterate type="el" backwards="0">
                                    <p:tmAbs val="0"/>
                                  </p:iterate>
                                  <p:childTnLst>
                                    <p:set>
                                      <p:cBhvr>
                                        <p:cTn id="94" fill="hold"/>
                                        <p:tgtEl>
                                          <p:spTgt spid="27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Class="entr" nodeType="clickEffect" presetSubtype="0" presetID="1" grpId="24" fill="hold">
                                  <p:stCondLst>
                                    <p:cond delay="0"/>
                                  </p:stCondLst>
                                  <p:iterate type="el" backwards="0">
                                    <p:tmAbs val="0"/>
                                  </p:iterate>
                                  <p:childTnLst>
                                    <p:set>
                                      <p:cBhvr>
                                        <p:cTn id="98" fill="hold"/>
                                        <p:tgtEl>
                                          <p:spTgt spid="26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Class="entr" nodeType="clickEffect" presetSubtype="0" presetID="1" grpId="25" fill="hold">
                                  <p:stCondLst>
                                    <p:cond delay="0"/>
                                  </p:stCondLst>
                                  <p:iterate type="el" backwards="0">
                                    <p:tmAbs val="0"/>
                                  </p:iterate>
                                  <p:childTnLst>
                                    <p:set>
                                      <p:cBhvr>
                                        <p:cTn id="102" fill="hold"/>
                                        <p:tgtEl>
                                          <p:spTgt spid="27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Class="entr" nodeType="clickEffect" presetSubtype="0" presetID="1" grpId="26" fill="hold">
                                  <p:stCondLst>
                                    <p:cond delay="0"/>
                                  </p:stCondLst>
                                  <p:iterate type="el" backwards="0">
                                    <p:tmAbs val="0"/>
                                  </p:iterate>
                                  <p:childTnLst>
                                    <p:set>
                                      <p:cBhvr>
                                        <p:cTn id="106" fill="hold"/>
                                        <p:tgtEl>
                                          <p:spTgt spid="275"/>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Class="entr" nodeType="clickEffect" presetSubtype="0" presetID="1" grpId="27" fill="hold">
                                  <p:stCondLst>
                                    <p:cond delay="0"/>
                                  </p:stCondLst>
                                  <p:iterate type="el" backwards="0">
                                    <p:tmAbs val="0"/>
                                  </p:iterate>
                                  <p:childTnLst>
                                    <p:set>
                                      <p:cBhvr>
                                        <p:cTn id="110" fill="hold"/>
                                        <p:tgtEl>
                                          <p:spTgt spid="26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4" grpId="6"/>
      <p:bldP build="whole" bldLvl="1" animBg="1" rev="0" advAuto="0" spid="260" grpId="13"/>
      <p:bldP build="whole" bldLvl="1" animBg="1" rev="0" advAuto="0" spid="257" grpId="10"/>
      <p:bldP build="whole" bldLvl="1" animBg="1" rev="0" advAuto="0" spid="279" grpId="5"/>
      <p:bldP build="whole" bldLvl="1" animBg="1" rev="0" advAuto="0" spid="277" grpId="15"/>
      <p:bldP build="whole" bldLvl="1" animBg="1" rev="0" advAuto="0" spid="267" grpId="9"/>
      <p:bldP build="whole" bldLvl="1" animBg="1" rev="0" advAuto="0" spid="251" grpId="1"/>
      <p:bldP build="whole" bldLvl="1" animBg="1" rev="0" advAuto="0" spid="258" grpId="11"/>
      <p:bldP build="whole" bldLvl="1" animBg="1" rev="0" advAuto="0" spid="274" grpId="25"/>
      <p:bldP build="whole" bldLvl="1" animBg="1" rev="0" advAuto="0" spid="278" grpId="3"/>
      <p:bldP build="whole" bldLvl="1" animBg="1" rev="0" advAuto="0" spid="273" grpId="23"/>
      <p:bldP build="whole" bldLvl="1" animBg="1" rev="0" advAuto="0" spid="264" grpId="21"/>
      <p:bldP build="whole" bldLvl="1" animBg="1" rev="0" advAuto="0" spid="261" grpId="14"/>
      <p:bldP build="whole" bldLvl="1" animBg="1" rev="0" advAuto="0" spid="255" grpId="7"/>
      <p:bldP build="whole" bldLvl="1" animBg="1" rev="0" advAuto="0" spid="256" grpId="8"/>
      <p:bldP build="whole" bldLvl="1" animBg="1" rev="0" advAuto="0" spid="252" grpId="2"/>
      <p:bldP build="whole" bldLvl="1" animBg="1" rev="0" advAuto="0" spid="259" grpId="12"/>
      <p:bldP build="whole" bldLvl="1" animBg="1" rev="0" advAuto="0" spid="269" grpId="16"/>
      <p:bldP build="whole" bldLvl="1" animBg="1" rev="0" advAuto="0" spid="270" grpId="18"/>
      <p:bldP build="whole" bldLvl="1" animBg="1" rev="0" advAuto="0" spid="272" grpId="22"/>
      <p:bldP build="whole" bldLvl="1" animBg="1" rev="0" advAuto="0" spid="271" grpId="19"/>
      <p:bldP build="whole" bldLvl="1" animBg="1" rev="0" advAuto="0" spid="253" grpId="4"/>
      <p:bldP build="whole" bldLvl="1" animBg="1" rev="0" advAuto="0" spid="265" grpId="24"/>
      <p:bldP build="whole" bldLvl="1" animBg="1" rev="0" advAuto="0" spid="275" grpId="26"/>
      <p:bldP build="whole" bldLvl="1" animBg="1" rev="0" advAuto="0" spid="266" grpId="27"/>
      <p:bldP build="whole" bldLvl="1" animBg="1" rev="0" advAuto="0" spid="262" grpId="17"/>
      <p:bldP build="whole" bldLvl="1" animBg="1" rev="0" advAuto="0" spid="263" grpId="20"/>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The Monomyth"/>
          <p:cNvSpPr txBox="1"/>
          <p:nvPr/>
        </p:nvSpPr>
        <p:spPr>
          <a:xfrm>
            <a:off x="527414" y="556633"/>
            <a:ext cx="1748333"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atin typeface="+mj-lt"/>
                <a:ea typeface="+mj-ea"/>
                <a:cs typeface="+mj-cs"/>
                <a:sym typeface="Helvetica Neue"/>
              </a:defRPr>
            </a:lvl1pPr>
          </a:lstStyle>
          <a:p>
            <a:pPr/>
            <a:r>
              <a:t>The Monomyth</a:t>
            </a:r>
          </a:p>
        </p:txBody>
      </p:sp>
      <p:sp>
        <p:nvSpPr>
          <p:cNvPr id="282" name="Call to Adventure"/>
          <p:cNvSpPr txBox="1"/>
          <p:nvPr/>
        </p:nvSpPr>
        <p:spPr>
          <a:xfrm>
            <a:off x="538607" y="2067774"/>
            <a:ext cx="1785214" cy="33700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solidFill>
                  <a:srgbClr val="FFFFFF"/>
                </a:solidFill>
                <a:latin typeface="+mj-lt"/>
                <a:ea typeface="+mj-ea"/>
                <a:cs typeface="+mj-cs"/>
                <a:sym typeface="Helvetica Neue"/>
              </a:defRPr>
            </a:lvl1pPr>
          </a:lstStyle>
          <a:p>
            <a:pPr/>
            <a:r>
              <a:t>Call to Adventure</a:t>
            </a:r>
          </a:p>
        </p:txBody>
      </p:sp>
      <p:sp>
        <p:nvSpPr>
          <p:cNvPr id="283" name="The Hero starts off in a mundane situation of normality from which some information is received that acts as a call to head off into the unknown"/>
          <p:cNvSpPr txBox="1"/>
          <p:nvPr/>
        </p:nvSpPr>
        <p:spPr>
          <a:xfrm>
            <a:off x="3327460" y="1906078"/>
            <a:ext cx="7412050"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The Hero starts off in a mundane situation of normality from which some information is received that acts as a call to head off into the unknown</a:t>
            </a:r>
          </a:p>
        </p:txBody>
      </p:sp>
      <p:sp>
        <p:nvSpPr>
          <p:cNvPr id="284" name="Refusal of the Call"/>
          <p:cNvSpPr txBox="1"/>
          <p:nvPr/>
        </p:nvSpPr>
        <p:spPr>
          <a:xfrm>
            <a:off x="543246" y="3456309"/>
            <a:ext cx="1886002" cy="337006"/>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solidFill>
                  <a:srgbClr val="FFFFFF"/>
                </a:solidFill>
                <a:latin typeface="+mj-lt"/>
                <a:ea typeface="+mj-ea"/>
                <a:cs typeface="+mj-cs"/>
                <a:sym typeface="Helvetica Neue"/>
              </a:defRPr>
            </a:lvl1pPr>
          </a:lstStyle>
          <a:p>
            <a:pPr/>
            <a:r>
              <a:t>Refusal of the Call</a:t>
            </a:r>
          </a:p>
        </p:txBody>
      </p:sp>
      <p:sp>
        <p:nvSpPr>
          <p:cNvPr id="285" name="Often when the call is given, the future hero refuses to heed it. This may be from a sense of duty or obligation, fear, insecurity, inadequacy"/>
          <p:cNvSpPr txBox="1"/>
          <p:nvPr/>
        </p:nvSpPr>
        <p:spPr>
          <a:xfrm>
            <a:off x="3327460" y="3364460"/>
            <a:ext cx="7412050"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Often when the call is given, the future hero refuses to heed it. This may be from a sense of duty or obligation, fear, insecurity, inadequacy</a:t>
            </a:r>
          </a:p>
        </p:txBody>
      </p:sp>
      <p:sp>
        <p:nvSpPr>
          <p:cNvPr id="286" name="Meeting the Mentor"/>
          <p:cNvSpPr txBox="1"/>
          <p:nvPr/>
        </p:nvSpPr>
        <p:spPr>
          <a:xfrm>
            <a:off x="519439" y="4844842"/>
            <a:ext cx="2018285" cy="337006"/>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solidFill>
                  <a:srgbClr val="FFFFFF"/>
                </a:solidFill>
                <a:latin typeface="+mj-lt"/>
                <a:ea typeface="+mj-ea"/>
                <a:cs typeface="+mj-cs"/>
                <a:sym typeface="Helvetica Neue"/>
              </a:defRPr>
            </a:lvl1pPr>
          </a:lstStyle>
          <a:p>
            <a:pPr/>
            <a:r>
              <a:t>Meeting the Mentor</a:t>
            </a:r>
          </a:p>
        </p:txBody>
      </p:sp>
      <p:sp>
        <p:nvSpPr>
          <p:cNvPr id="287" name="Once the hero has committed to the quest, consciously or unconsciously, the mentor appears, or becomes known"/>
          <p:cNvSpPr txBox="1"/>
          <p:nvPr/>
        </p:nvSpPr>
        <p:spPr>
          <a:xfrm>
            <a:off x="3327460" y="4683145"/>
            <a:ext cx="7412050"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Once the hero has committed to the quest, consciously or unconsciously, the mentor appears, or becomes known</a:t>
            </a:r>
          </a:p>
        </p:txBody>
      </p:sp>
      <p:sp>
        <p:nvSpPr>
          <p:cNvPr id="288" name="Crossing the Threshold"/>
          <p:cNvSpPr txBox="1"/>
          <p:nvPr/>
        </p:nvSpPr>
        <p:spPr>
          <a:xfrm>
            <a:off x="484082" y="6172511"/>
            <a:ext cx="2442350" cy="337006"/>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1600">
                <a:solidFill>
                  <a:srgbClr val="FFFFFF"/>
                </a:solidFill>
                <a:latin typeface="+mj-lt"/>
                <a:ea typeface="+mj-ea"/>
                <a:cs typeface="+mj-cs"/>
                <a:sym typeface="Helvetica Neue"/>
              </a:defRPr>
            </a:lvl1pPr>
          </a:lstStyle>
          <a:p>
            <a:pPr/>
            <a:r>
              <a:t>Crossing the Threshold</a:t>
            </a:r>
          </a:p>
        </p:txBody>
      </p:sp>
      <p:sp>
        <p:nvSpPr>
          <p:cNvPr id="289" name="The Hero leaves the known limits of his or her world and ventures into an unknown and dangerous realm where the rules and limits are not known"/>
          <p:cNvSpPr txBox="1"/>
          <p:nvPr/>
        </p:nvSpPr>
        <p:spPr>
          <a:xfrm>
            <a:off x="3352860" y="5871114"/>
            <a:ext cx="7412050"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The Hero leaves the known limits of his or her world and ventures into an unknown and dangerous realm where the rules and limits are not known</a:t>
            </a:r>
          </a:p>
        </p:txBody>
      </p:sp>
      <p:sp>
        <p:nvSpPr>
          <p:cNvPr id="290" name="Stage I: Separation"/>
          <p:cNvSpPr txBox="1"/>
          <p:nvPr/>
        </p:nvSpPr>
        <p:spPr>
          <a:xfrm>
            <a:off x="510472" y="1177796"/>
            <a:ext cx="2188617"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u="sng">
                <a:latin typeface="+mj-lt"/>
                <a:ea typeface="+mj-ea"/>
                <a:cs typeface="+mj-cs"/>
                <a:sym typeface="Helvetica Neue"/>
              </a:defRPr>
            </a:lvl1pPr>
          </a:lstStyle>
          <a:p>
            <a:pPr/>
            <a:r>
              <a:t>Stage I: Separation</a:t>
            </a:r>
          </a:p>
        </p:txBody>
      </p:sp>
      <p:sp>
        <p:nvSpPr>
          <p:cNvPr id="291" name="The Belly of the Whale"/>
          <p:cNvSpPr txBox="1"/>
          <p:nvPr/>
        </p:nvSpPr>
        <p:spPr>
          <a:xfrm>
            <a:off x="469756" y="7565536"/>
            <a:ext cx="2270049" cy="33700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solidFill>
                  <a:srgbClr val="FFFFFF"/>
                </a:solidFill>
                <a:latin typeface="+mj-lt"/>
                <a:ea typeface="+mj-ea"/>
                <a:cs typeface="+mj-cs"/>
                <a:sym typeface="Helvetica Neue"/>
              </a:defRPr>
            </a:lvl1pPr>
          </a:lstStyle>
          <a:p>
            <a:pPr/>
            <a:r>
              <a:t>The Belly of the Whale</a:t>
            </a:r>
          </a:p>
        </p:txBody>
      </p:sp>
      <p:sp>
        <p:nvSpPr>
          <p:cNvPr id="292" name="The final separation from the hero’s known world and self. The Hero shows his/her willingness to undergo a metamorphosis. HE/she is swallowed by the unknown. To the outside world he/she might as well be dead"/>
          <p:cNvSpPr txBox="1"/>
          <p:nvPr/>
        </p:nvSpPr>
        <p:spPr>
          <a:xfrm>
            <a:off x="3327460" y="7264140"/>
            <a:ext cx="7412050"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The final separation from the hero’s known world and self. The Hero shows his willingness to undergo a metamorphosis. He is swallowed by the unknown. To the outside world he might as well be dead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28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28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28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28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8" fill="hold">
                                  <p:stCondLst>
                                    <p:cond delay="0"/>
                                  </p:stCondLst>
                                  <p:iterate type="el" backwards="0">
                                    <p:tmAbs val="0"/>
                                  </p:iterate>
                                  <p:childTnLst>
                                    <p:set>
                                      <p:cBhvr>
                                        <p:cTn id="34" fill="hold"/>
                                        <p:tgtEl>
                                          <p:spTgt spid="28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9" fill="hold">
                                  <p:stCondLst>
                                    <p:cond delay="0"/>
                                  </p:stCondLst>
                                  <p:iterate type="el" backwards="0">
                                    <p:tmAbs val="0"/>
                                  </p:iterate>
                                  <p:childTnLst>
                                    <p:set>
                                      <p:cBhvr>
                                        <p:cTn id="38" fill="hold"/>
                                        <p:tgtEl>
                                          <p:spTgt spid="29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0" presetID="1" grpId="10" fill="hold">
                                  <p:stCondLst>
                                    <p:cond delay="0"/>
                                  </p:stCondLst>
                                  <p:iterate type="el" backwards="0">
                                    <p:tmAbs val="0"/>
                                  </p:iterate>
                                  <p:childTnLst>
                                    <p:set>
                                      <p:cBhvr>
                                        <p:cTn id="42" fill="hold"/>
                                        <p:tgtEl>
                                          <p:spTgt spid="29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7" grpId="6"/>
      <p:bldP build="whole" bldLvl="1" animBg="1" rev="0" advAuto="0" spid="283" grpId="2"/>
      <p:bldP build="whole" bldLvl="1" animBg="1" rev="0" advAuto="0" spid="284" grpId="3"/>
      <p:bldP build="whole" bldLvl="1" animBg="1" rev="0" advAuto="0" spid="282" grpId="1"/>
      <p:bldP build="whole" bldLvl="1" animBg="1" rev="0" advAuto="0" spid="285" grpId="4"/>
      <p:bldP build="whole" bldLvl="1" animBg="1" rev="0" advAuto="0" spid="289" grpId="8"/>
      <p:bldP build="whole" bldLvl="1" animBg="1" rev="0" advAuto="0" spid="288" grpId="7"/>
      <p:bldP build="whole" bldLvl="1" animBg="1" rev="0" advAuto="0" spid="291" grpId="9"/>
      <p:bldP build="whole" bldLvl="1" animBg="1" rev="0" advAuto="0" spid="292" grpId="10"/>
      <p:bldP build="whole" bldLvl="1" animBg="1" rev="0" advAuto="0" spid="286" grpId="5"/>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4" name="The Monomyth"/>
          <p:cNvSpPr txBox="1"/>
          <p:nvPr/>
        </p:nvSpPr>
        <p:spPr>
          <a:xfrm>
            <a:off x="527414" y="556633"/>
            <a:ext cx="1748333"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atin typeface="+mj-lt"/>
                <a:ea typeface="+mj-ea"/>
                <a:cs typeface="+mj-cs"/>
                <a:sym typeface="Helvetica Neue"/>
              </a:defRPr>
            </a:lvl1pPr>
          </a:lstStyle>
          <a:p>
            <a:pPr/>
            <a:r>
              <a:t>The Monomyth</a:t>
            </a:r>
          </a:p>
        </p:txBody>
      </p:sp>
      <p:sp>
        <p:nvSpPr>
          <p:cNvPr id="295" name="Road of Trials"/>
          <p:cNvSpPr txBox="1"/>
          <p:nvPr/>
        </p:nvSpPr>
        <p:spPr>
          <a:xfrm>
            <a:off x="539934" y="2032224"/>
            <a:ext cx="1445870" cy="33700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solidFill>
                  <a:srgbClr val="FFFFFF"/>
                </a:solidFill>
                <a:latin typeface="+mj-lt"/>
                <a:ea typeface="+mj-ea"/>
                <a:cs typeface="+mj-cs"/>
                <a:sym typeface="Helvetica Neue"/>
              </a:defRPr>
            </a:lvl1pPr>
          </a:lstStyle>
          <a:p>
            <a:pPr/>
            <a:r>
              <a:t>Road of Trials</a:t>
            </a:r>
          </a:p>
        </p:txBody>
      </p:sp>
      <p:sp>
        <p:nvSpPr>
          <p:cNvPr id="296" name="A series of tests, tasks or ordeals that the Hero must undergo to begin the transformation. Often the Hero fails one or more fo these tests, which often occurs in 3"/>
          <p:cNvSpPr txBox="1"/>
          <p:nvPr/>
        </p:nvSpPr>
        <p:spPr>
          <a:xfrm>
            <a:off x="3297122" y="1798958"/>
            <a:ext cx="7412051"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A series of tests, tasks or ordeals that the Hero must undergo to begin the transformation. Often the Hero fails one or more fo these tests, which often occurs in three</a:t>
            </a:r>
          </a:p>
        </p:txBody>
      </p:sp>
      <p:sp>
        <p:nvSpPr>
          <p:cNvPr id="297" name="Meeting with the Goddess"/>
          <p:cNvSpPr txBox="1"/>
          <p:nvPr/>
        </p:nvSpPr>
        <p:spPr>
          <a:xfrm>
            <a:off x="536446" y="3419037"/>
            <a:ext cx="2650033" cy="33700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solidFill>
                  <a:srgbClr val="FFFFFF"/>
                </a:solidFill>
                <a:latin typeface="+mj-lt"/>
                <a:ea typeface="+mj-ea"/>
                <a:cs typeface="+mj-cs"/>
                <a:sym typeface="Helvetica Neue"/>
              </a:defRPr>
            </a:lvl1pPr>
          </a:lstStyle>
          <a:p>
            <a:pPr/>
            <a:r>
              <a:t>Meeting with the Goddess</a:t>
            </a:r>
          </a:p>
        </p:txBody>
      </p:sp>
      <p:sp>
        <p:nvSpPr>
          <p:cNvPr id="298" name="The Hero experiences a Love that has the power and significance of the all-powerful, unconditional love (infant-mother: Oedipus)"/>
          <p:cNvSpPr txBox="1"/>
          <p:nvPr/>
        </p:nvSpPr>
        <p:spPr>
          <a:xfrm>
            <a:off x="3297122" y="3257340"/>
            <a:ext cx="7412051"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The Hero experiences a Love that has the power and significance of the all-powerful, unconditional love (infant-mother: Oedipus)</a:t>
            </a:r>
          </a:p>
        </p:txBody>
      </p:sp>
      <p:sp>
        <p:nvSpPr>
          <p:cNvPr id="299" name="Temptation"/>
          <p:cNvSpPr txBox="1"/>
          <p:nvPr/>
        </p:nvSpPr>
        <p:spPr>
          <a:xfrm>
            <a:off x="517244" y="4645873"/>
            <a:ext cx="1275062" cy="33700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1600">
                <a:solidFill>
                  <a:srgbClr val="FFFFFF"/>
                </a:solidFill>
                <a:latin typeface="+mj-lt"/>
                <a:ea typeface="+mj-ea"/>
                <a:cs typeface="+mj-cs"/>
                <a:sym typeface="Helvetica Neue"/>
              </a:defRPr>
            </a:lvl1pPr>
          </a:lstStyle>
          <a:p>
            <a:pPr/>
            <a:r>
              <a:t>Temptation</a:t>
            </a:r>
          </a:p>
        </p:txBody>
      </p:sp>
      <p:sp>
        <p:nvSpPr>
          <p:cNvPr id="300" name="Material temptations that may lead the Hero to abandon or stray from his/her quest"/>
          <p:cNvSpPr txBox="1"/>
          <p:nvPr/>
        </p:nvSpPr>
        <p:spPr>
          <a:xfrm>
            <a:off x="3297122" y="4484176"/>
            <a:ext cx="7412051"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Material temptations that may lead the Hero to abandon or stray from his quest</a:t>
            </a:r>
          </a:p>
        </p:txBody>
      </p:sp>
      <p:sp>
        <p:nvSpPr>
          <p:cNvPr id="301" name="Stage II: Initiation 1"/>
          <p:cNvSpPr txBox="1"/>
          <p:nvPr/>
        </p:nvSpPr>
        <p:spPr>
          <a:xfrm>
            <a:off x="494140" y="1177796"/>
            <a:ext cx="2018082"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u="sng">
                <a:latin typeface="+mj-lt"/>
                <a:ea typeface="+mj-ea"/>
                <a:cs typeface="+mj-cs"/>
                <a:sym typeface="Helvetica Neue"/>
              </a:defRPr>
            </a:lvl1pPr>
          </a:lstStyle>
          <a:p>
            <a:pPr/>
            <a:r>
              <a:t>Stage II: Initiation</a:t>
            </a:r>
          </a:p>
        </p:txBody>
      </p:sp>
      <p:sp>
        <p:nvSpPr>
          <p:cNvPr id="302" name="Atonement with the Father"/>
          <p:cNvSpPr txBox="1"/>
          <p:nvPr/>
        </p:nvSpPr>
        <p:spPr>
          <a:xfrm>
            <a:off x="545855" y="5877180"/>
            <a:ext cx="2691893" cy="33700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solidFill>
                  <a:srgbClr val="FFFFFF"/>
                </a:solidFill>
                <a:latin typeface="+mj-lt"/>
                <a:ea typeface="+mj-ea"/>
                <a:cs typeface="+mj-cs"/>
                <a:sym typeface="Helvetica Neue"/>
              </a:defRPr>
            </a:lvl1pPr>
          </a:lstStyle>
          <a:p>
            <a:pPr/>
            <a:r>
              <a:t>Atonement with the Father</a:t>
            </a:r>
          </a:p>
        </p:txBody>
      </p:sp>
      <p:sp>
        <p:nvSpPr>
          <p:cNvPr id="303" name="The Hero is confronted and must be initiated by whoever holds ultimate power in his/her life. In myths this is often the Father"/>
          <p:cNvSpPr txBox="1"/>
          <p:nvPr/>
        </p:nvSpPr>
        <p:spPr>
          <a:xfrm>
            <a:off x="3327460" y="5712043"/>
            <a:ext cx="7412050"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The Hero is confronted and must be initiated by whoever holds ultimate power in his life. In myths this is often the Father</a:t>
            </a:r>
          </a:p>
        </p:txBody>
      </p:sp>
      <p:sp>
        <p:nvSpPr>
          <p:cNvPr id="304" name="Apostasis"/>
          <p:cNvSpPr txBox="1"/>
          <p:nvPr/>
        </p:nvSpPr>
        <p:spPr>
          <a:xfrm>
            <a:off x="550162" y="6676640"/>
            <a:ext cx="1205282" cy="33700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solidFill>
                  <a:srgbClr val="FFFFFF"/>
                </a:solidFill>
                <a:latin typeface="+mj-lt"/>
                <a:ea typeface="+mj-ea"/>
                <a:cs typeface="+mj-cs"/>
                <a:sym typeface="Helvetica Neue"/>
              </a:defRPr>
            </a:lvl1pPr>
          </a:lstStyle>
          <a:p>
            <a:pPr/>
            <a:r>
              <a:t>Apotheosis</a:t>
            </a:r>
          </a:p>
        </p:txBody>
      </p:sp>
      <p:sp>
        <p:nvSpPr>
          <p:cNvPr id="305" name="A character dies a physical death to live in spirit and moves to a state of divine knowledge, love, compassion and bliss"/>
          <p:cNvSpPr txBox="1"/>
          <p:nvPr/>
        </p:nvSpPr>
        <p:spPr>
          <a:xfrm>
            <a:off x="3297122" y="6583073"/>
            <a:ext cx="7412051"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A character dies a physical death to live in spirit (he’s made divine) and moves to a state of divine knowledge, love, compassion and bliss</a:t>
            </a:r>
          </a:p>
        </p:txBody>
      </p:sp>
      <p:sp>
        <p:nvSpPr>
          <p:cNvPr id="306" name="The Ultimate Boon"/>
          <p:cNvSpPr txBox="1"/>
          <p:nvPr/>
        </p:nvSpPr>
        <p:spPr>
          <a:xfrm>
            <a:off x="527404" y="7974552"/>
            <a:ext cx="1916278" cy="33700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solidFill>
                  <a:srgbClr val="FFFFFF"/>
                </a:solidFill>
                <a:latin typeface="+mj-lt"/>
                <a:ea typeface="+mj-ea"/>
                <a:cs typeface="+mj-cs"/>
                <a:sym typeface="Helvetica Neue"/>
              </a:defRPr>
            </a:lvl1pPr>
          </a:lstStyle>
          <a:p>
            <a:pPr/>
            <a:r>
              <a:t>The Ultimate Boon</a:t>
            </a:r>
          </a:p>
        </p:txBody>
      </p:sp>
      <p:sp>
        <p:nvSpPr>
          <p:cNvPr id="307" name="The Hero conquers his/her Elixir. All the previous steps serve to prepare and purify the Hero for this step"/>
          <p:cNvSpPr txBox="1"/>
          <p:nvPr/>
        </p:nvSpPr>
        <p:spPr>
          <a:xfrm>
            <a:off x="3297122" y="7812856"/>
            <a:ext cx="7412051"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The Hero conquers his Elixir. All the previous steps serve to prepare and purify the Hero for this step</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9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29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29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30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30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8" fill="hold">
                                  <p:stCondLst>
                                    <p:cond delay="0"/>
                                  </p:stCondLst>
                                  <p:iterate type="el" backwards="0">
                                    <p:tmAbs val="0"/>
                                  </p:iterate>
                                  <p:childTnLst>
                                    <p:set>
                                      <p:cBhvr>
                                        <p:cTn id="34" fill="hold"/>
                                        <p:tgtEl>
                                          <p:spTgt spid="30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9" fill="hold">
                                  <p:stCondLst>
                                    <p:cond delay="0"/>
                                  </p:stCondLst>
                                  <p:iterate type="el" backwards="0">
                                    <p:tmAbs val="0"/>
                                  </p:iterate>
                                  <p:childTnLst>
                                    <p:set>
                                      <p:cBhvr>
                                        <p:cTn id="38" fill="hold"/>
                                        <p:tgtEl>
                                          <p:spTgt spid="30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0" presetID="1" grpId="10" fill="hold">
                                  <p:stCondLst>
                                    <p:cond delay="0"/>
                                  </p:stCondLst>
                                  <p:iterate type="el" backwards="0">
                                    <p:tmAbs val="0"/>
                                  </p:iterate>
                                  <p:childTnLst>
                                    <p:set>
                                      <p:cBhvr>
                                        <p:cTn id="42" fill="hold"/>
                                        <p:tgtEl>
                                          <p:spTgt spid="30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0" presetID="1" grpId="11" fill="hold">
                                  <p:stCondLst>
                                    <p:cond delay="0"/>
                                  </p:stCondLst>
                                  <p:iterate type="el" backwards="0">
                                    <p:tmAbs val="0"/>
                                  </p:iterate>
                                  <p:childTnLst>
                                    <p:set>
                                      <p:cBhvr>
                                        <p:cTn id="46" fill="hold"/>
                                        <p:tgtEl>
                                          <p:spTgt spid="30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Class="entr" nodeType="clickEffect" presetSubtype="0" presetID="1" grpId="12" fill="hold">
                                  <p:stCondLst>
                                    <p:cond delay="0"/>
                                  </p:stCondLst>
                                  <p:iterate type="el" backwards="0">
                                    <p:tmAbs val="0"/>
                                  </p:iterate>
                                  <p:childTnLst>
                                    <p:set>
                                      <p:cBhvr>
                                        <p:cTn id="50" fill="hold"/>
                                        <p:tgtEl>
                                          <p:spTgt spid="30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6" grpId="11"/>
      <p:bldP build="whole" bldLvl="1" animBg="1" rev="0" advAuto="0" spid="297" grpId="3"/>
      <p:bldP build="whole" bldLvl="1" animBg="1" rev="0" advAuto="0" spid="299" grpId="5"/>
      <p:bldP build="whole" bldLvl="1" animBg="1" rev="0" advAuto="0" spid="307" grpId="12"/>
      <p:bldP build="whole" bldLvl="1" animBg="1" rev="0" advAuto="0" spid="295" grpId="1"/>
      <p:bldP build="whole" bldLvl="1" animBg="1" rev="0" advAuto="0" spid="296" grpId="2"/>
      <p:bldP build="whole" bldLvl="1" animBg="1" rev="0" advAuto="0" spid="304" grpId="9"/>
      <p:bldP build="whole" bldLvl="1" animBg="1" rev="0" advAuto="0" spid="302" grpId="7"/>
      <p:bldP build="whole" bldLvl="1" animBg="1" rev="0" advAuto="0" spid="298" grpId="4"/>
      <p:bldP build="whole" bldLvl="1" animBg="1" rev="0" advAuto="0" spid="300" grpId="6"/>
      <p:bldP build="whole" bldLvl="1" animBg="1" rev="0" advAuto="0" spid="303" grpId="8"/>
      <p:bldP build="whole" bldLvl="1" animBg="1" rev="0" advAuto="0" spid="305" grpId="10"/>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 name="Objectives of the lesson:…"/>
          <p:cNvSpPr txBox="1"/>
          <p:nvPr/>
        </p:nvSpPr>
        <p:spPr>
          <a:xfrm>
            <a:off x="2399675" y="2138020"/>
            <a:ext cx="7348685" cy="23025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b="1">
                <a:latin typeface="+mj-lt"/>
                <a:ea typeface="+mj-ea"/>
                <a:cs typeface="+mj-cs"/>
                <a:sym typeface="Helvetica Neue"/>
              </a:defRPr>
            </a:pPr>
            <a:r>
              <a:t>Objectives of the lesson:</a:t>
            </a:r>
          </a:p>
          <a:p>
            <a:pPr algn="l">
              <a:defRPr b="1" i="1">
                <a:latin typeface="+mj-lt"/>
                <a:ea typeface="+mj-ea"/>
                <a:cs typeface="+mj-cs"/>
                <a:sym typeface="Helvetica Neue"/>
              </a:defRPr>
            </a:pPr>
          </a:p>
          <a:p>
            <a:pPr marL="333375" indent="-333375" algn="l">
              <a:buSzPct val="145000"/>
              <a:buChar char="-"/>
              <a:defRPr b="1">
                <a:latin typeface="+mj-lt"/>
                <a:ea typeface="+mj-ea"/>
                <a:cs typeface="+mj-cs"/>
                <a:sym typeface="Helvetica Neue"/>
              </a:defRPr>
            </a:pPr>
            <a:r>
              <a:t>Understand the concept of J. Campbell “every story is the same story”</a:t>
            </a:r>
          </a:p>
          <a:p>
            <a:pPr algn="l">
              <a:defRPr b="1">
                <a:latin typeface="+mj-lt"/>
                <a:ea typeface="+mj-ea"/>
                <a:cs typeface="+mj-cs"/>
                <a:sym typeface="Helvetica Neue"/>
              </a:defRPr>
            </a:pPr>
          </a:p>
          <a:p>
            <a:pPr marL="333375" indent="-333375" algn="l">
              <a:buSzPct val="145000"/>
              <a:buChar char="-"/>
              <a:defRPr b="1">
                <a:latin typeface="+mj-lt"/>
                <a:ea typeface="+mj-ea"/>
                <a:cs typeface="+mj-cs"/>
                <a:sym typeface="Helvetica Neue"/>
              </a:defRPr>
            </a:pPr>
            <a:r>
              <a:t>Define the Hero and the Monomyth</a:t>
            </a:r>
          </a:p>
        </p:txBody>
      </p:sp>
      <p:sp>
        <p:nvSpPr>
          <p:cNvPr id="141" name="Reference: Fog, Butz, Yakaboylu, Storytelling, Branding in Practice, 2005 (pp. 30-95)"/>
          <p:cNvSpPr txBox="1"/>
          <p:nvPr/>
        </p:nvSpPr>
        <p:spPr>
          <a:xfrm>
            <a:off x="1436166" y="6636671"/>
            <a:ext cx="10132467" cy="8293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a:latin typeface="+mj-lt"/>
                <a:ea typeface="+mj-ea"/>
                <a:cs typeface="+mj-cs"/>
                <a:sym typeface="Helvetica Neue"/>
              </a:defRPr>
            </a:pPr>
            <a:r>
              <a:t>J. Campbell, </a:t>
            </a:r>
            <a:r>
              <a:rPr i="1"/>
              <a:t>The hero with a thousand faces</a:t>
            </a:r>
            <a:r>
              <a:t>, New world library, 2008</a:t>
            </a:r>
            <a:br/>
            <a:r>
              <a:t>(pp. 1-37)</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The Monomyth"/>
          <p:cNvSpPr txBox="1"/>
          <p:nvPr/>
        </p:nvSpPr>
        <p:spPr>
          <a:xfrm>
            <a:off x="527414" y="556633"/>
            <a:ext cx="1748333"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atin typeface="+mj-lt"/>
                <a:ea typeface="+mj-ea"/>
                <a:cs typeface="+mj-cs"/>
                <a:sym typeface="Helvetica Neue"/>
              </a:defRPr>
            </a:lvl1pPr>
          </a:lstStyle>
          <a:p>
            <a:pPr/>
            <a:r>
              <a:t>The Monomyth</a:t>
            </a:r>
          </a:p>
        </p:txBody>
      </p:sp>
      <p:sp>
        <p:nvSpPr>
          <p:cNvPr id="310" name="Rescue from Without"/>
          <p:cNvSpPr txBox="1"/>
          <p:nvPr/>
        </p:nvSpPr>
        <p:spPr>
          <a:xfrm>
            <a:off x="591267" y="4210030"/>
            <a:ext cx="2157273" cy="33700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solidFill>
                  <a:srgbClr val="FFFFFF"/>
                </a:solidFill>
                <a:latin typeface="+mj-lt"/>
                <a:ea typeface="+mj-ea"/>
                <a:cs typeface="+mj-cs"/>
                <a:sym typeface="Helvetica Neue"/>
              </a:defRPr>
            </a:lvl1pPr>
          </a:lstStyle>
          <a:p>
            <a:pPr/>
            <a:r>
              <a:t>Rescue from Without</a:t>
            </a:r>
          </a:p>
        </p:txBody>
      </p:sp>
      <p:sp>
        <p:nvSpPr>
          <p:cNvPr id="311" name="The Hero needs a powerful guide to bring him/her back to the ordinary life (the Hero has been wounded or weakened by the experience)"/>
          <p:cNvSpPr txBox="1"/>
          <p:nvPr/>
        </p:nvSpPr>
        <p:spPr>
          <a:xfrm>
            <a:off x="3342628" y="4044892"/>
            <a:ext cx="7412051"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The Hero needs a powerful guide to bring him back to the ordinary life (the Hero has been wounded or weakened by the experience)</a:t>
            </a:r>
          </a:p>
        </p:txBody>
      </p:sp>
      <p:sp>
        <p:nvSpPr>
          <p:cNvPr id="312" name="Crossing the Return Threshold"/>
          <p:cNvSpPr txBox="1"/>
          <p:nvPr/>
        </p:nvSpPr>
        <p:spPr>
          <a:xfrm>
            <a:off x="591266" y="5544323"/>
            <a:ext cx="2157274" cy="57830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1600">
                <a:solidFill>
                  <a:srgbClr val="FFFFFF"/>
                </a:solidFill>
                <a:latin typeface="+mj-lt"/>
                <a:ea typeface="+mj-ea"/>
                <a:cs typeface="+mj-cs"/>
                <a:sym typeface="Helvetica Neue"/>
              </a:defRPr>
            </a:lvl1pPr>
          </a:lstStyle>
          <a:p>
            <a:pPr/>
            <a:r>
              <a:t>Crossing the Return Threshold</a:t>
            </a:r>
          </a:p>
        </p:txBody>
      </p:sp>
      <p:sp>
        <p:nvSpPr>
          <p:cNvPr id="313" name="The final ordeal: retaining the wisdom gained on the quest; integrating the wisdom into a human life; sharing the wisdom with the rest of the world"/>
          <p:cNvSpPr txBox="1"/>
          <p:nvPr/>
        </p:nvSpPr>
        <p:spPr>
          <a:xfrm>
            <a:off x="3342628" y="5363576"/>
            <a:ext cx="7412051"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The final ordeal: retaining the wisdom gained on the quest; integrating the wisdom into a human life; sharing the wisdom with the rest of the world</a:t>
            </a:r>
          </a:p>
        </p:txBody>
      </p:sp>
      <p:sp>
        <p:nvSpPr>
          <p:cNvPr id="314" name="Master of Two Worlds"/>
          <p:cNvSpPr txBox="1"/>
          <p:nvPr/>
        </p:nvSpPr>
        <p:spPr>
          <a:xfrm>
            <a:off x="563326" y="6998057"/>
            <a:ext cx="2213154" cy="33700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solidFill>
                  <a:srgbClr val="FFFFFF"/>
                </a:solidFill>
                <a:latin typeface="+mj-lt"/>
                <a:ea typeface="+mj-ea"/>
                <a:cs typeface="+mj-cs"/>
                <a:sym typeface="Helvetica Neue"/>
              </a:defRPr>
            </a:lvl1pPr>
          </a:lstStyle>
          <a:p>
            <a:pPr/>
            <a:r>
              <a:t>Master of Two Worlds</a:t>
            </a:r>
          </a:p>
        </p:txBody>
      </p:sp>
      <p:sp>
        <p:nvSpPr>
          <p:cNvPr id="315" name="Acheiving a balance between the Spiritual and the Material world"/>
          <p:cNvSpPr txBox="1"/>
          <p:nvPr/>
        </p:nvSpPr>
        <p:spPr>
          <a:xfrm>
            <a:off x="3342628" y="6961659"/>
            <a:ext cx="7412051" cy="38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Acheiving a balance between the Spiritual and the Material world</a:t>
            </a:r>
          </a:p>
        </p:txBody>
      </p:sp>
      <p:sp>
        <p:nvSpPr>
          <p:cNvPr id="316" name="Freedom to Live"/>
          <p:cNvSpPr txBox="1"/>
          <p:nvPr/>
        </p:nvSpPr>
        <p:spPr>
          <a:xfrm>
            <a:off x="562750" y="8108892"/>
            <a:ext cx="1753135" cy="337006"/>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1600">
                <a:solidFill>
                  <a:srgbClr val="FFFFFF"/>
                </a:solidFill>
                <a:latin typeface="+mj-lt"/>
                <a:ea typeface="+mj-ea"/>
                <a:cs typeface="+mj-cs"/>
                <a:sym typeface="Helvetica Neue"/>
              </a:defRPr>
            </a:lvl1pPr>
          </a:lstStyle>
          <a:p>
            <a:pPr/>
            <a:r>
              <a:t>Freedom to Live</a:t>
            </a:r>
          </a:p>
        </p:txBody>
      </p:sp>
      <p:sp>
        <p:nvSpPr>
          <p:cNvPr id="317" name="Mastery leads to freedom from the fear of death, which in turn is the Hero’s freedom to live"/>
          <p:cNvSpPr txBox="1"/>
          <p:nvPr/>
        </p:nvSpPr>
        <p:spPr>
          <a:xfrm>
            <a:off x="3342628" y="7947195"/>
            <a:ext cx="7412051"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Mastery leads to freedom from the fear of death, which in turn is the Hero’s freedom to live</a:t>
            </a:r>
          </a:p>
        </p:txBody>
      </p:sp>
      <p:sp>
        <p:nvSpPr>
          <p:cNvPr id="318" name="Stage III: Return"/>
          <p:cNvSpPr txBox="1"/>
          <p:nvPr/>
        </p:nvSpPr>
        <p:spPr>
          <a:xfrm>
            <a:off x="512834" y="1160862"/>
            <a:ext cx="1879093"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u="sng">
                <a:latin typeface="+mj-lt"/>
                <a:ea typeface="+mj-ea"/>
                <a:cs typeface="+mj-cs"/>
                <a:sym typeface="Helvetica Neue"/>
              </a:defRPr>
            </a:lvl1pPr>
          </a:lstStyle>
          <a:p>
            <a:pPr/>
            <a:r>
              <a:t>Stage III: Return</a:t>
            </a:r>
          </a:p>
        </p:txBody>
      </p:sp>
      <p:sp>
        <p:nvSpPr>
          <p:cNvPr id="319" name="Refusal of Return"/>
          <p:cNvSpPr txBox="1"/>
          <p:nvPr/>
        </p:nvSpPr>
        <p:spPr>
          <a:xfrm>
            <a:off x="623426" y="2060406"/>
            <a:ext cx="1936599" cy="33700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1600">
                <a:solidFill>
                  <a:srgbClr val="FFFFFF"/>
                </a:solidFill>
                <a:latin typeface="+mj-lt"/>
                <a:ea typeface="+mj-ea"/>
                <a:cs typeface="+mj-cs"/>
                <a:sym typeface="Helvetica Neue"/>
              </a:defRPr>
            </a:lvl1pPr>
          </a:lstStyle>
          <a:p>
            <a:pPr/>
            <a:r>
              <a:t>Refusal of Return</a:t>
            </a:r>
          </a:p>
        </p:txBody>
      </p:sp>
      <p:sp>
        <p:nvSpPr>
          <p:cNvPr id="320" name="Having found bliss and enlightenment in the Extraordinary world, the Hero refuses to return to the Ordinary world to bestow the boon onto his/her fellow man"/>
          <p:cNvSpPr txBox="1"/>
          <p:nvPr/>
        </p:nvSpPr>
        <p:spPr>
          <a:xfrm>
            <a:off x="3403304" y="1759010"/>
            <a:ext cx="7412051"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Having found bliss and enlightenment in the Extraordinary world, the Hero refuses to return to the Ordinary world to bestow the boon onto his fellow man</a:t>
            </a:r>
          </a:p>
        </p:txBody>
      </p:sp>
      <p:sp>
        <p:nvSpPr>
          <p:cNvPr id="321" name="The Magic Flight"/>
          <p:cNvSpPr txBox="1"/>
          <p:nvPr/>
        </p:nvSpPr>
        <p:spPr>
          <a:xfrm>
            <a:off x="623426" y="3287243"/>
            <a:ext cx="1936599" cy="33700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1600">
                <a:solidFill>
                  <a:srgbClr val="FFFFFF"/>
                </a:solidFill>
                <a:latin typeface="+mj-lt"/>
                <a:ea typeface="+mj-ea"/>
                <a:cs typeface="+mj-cs"/>
                <a:sym typeface="Helvetica Neue"/>
              </a:defRPr>
            </a:lvl1pPr>
          </a:lstStyle>
          <a:p>
            <a:pPr/>
            <a:r>
              <a:t>The Magic Flight</a:t>
            </a:r>
          </a:p>
        </p:txBody>
      </p:sp>
      <p:sp>
        <p:nvSpPr>
          <p:cNvPr id="322" name="The Hero escapes with the boon. Crossing this threshold to return can be as dangerous as it was to get into the Extraordinary world."/>
          <p:cNvSpPr txBox="1"/>
          <p:nvPr/>
        </p:nvSpPr>
        <p:spPr>
          <a:xfrm>
            <a:off x="3403304" y="3125546"/>
            <a:ext cx="7412051"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The Hero escapes with the boon. Crossing this threshold to return can be as dangerous as it was to get into the Extraordinary world.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3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3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3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3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3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8" fill="hold">
                                  <p:stCondLst>
                                    <p:cond delay="0"/>
                                  </p:stCondLst>
                                  <p:iterate type="el" backwards="0">
                                    <p:tmAbs val="0"/>
                                  </p:iterate>
                                  <p:childTnLst>
                                    <p:set>
                                      <p:cBhvr>
                                        <p:cTn id="34" fill="hold"/>
                                        <p:tgtEl>
                                          <p:spTgt spid="3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9" fill="hold">
                                  <p:stCondLst>
                                    <p:cond delay="0"/>
                                  </p:stCondLst>
                                  <p:iterate type="el" backwards="0">
                                    <p:tmAbs val="0"/>
                                  </p:iterate>
                                  <p:childTnLst>
                                    <p:set>
                                      <p:cBhvr>
                                        <p:cTn id="38" fill="hold"/>
                                        <p:tgtEl>
                                          <p:spTgt spid="3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0" presetID="1" grpId="10" fill="hold">
                                  <p:stCondLst>
                                    <p:cond delay="0"/>
                                  </p:stCondLst>
                                  <p:iterate type="el" backwards="0">
                                    <p:tmAbs val="0"/>
                                  </p:iterate>
                                  <p:childTnLst>
                                    <p:set>
                                      <p:cBhvr>
                                        <p:cTn id="42" fill="hold"/>
                                        <p:tgtEl>
                                          <p:spTgt spid="3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0" presetID="1" grpId="11" fill="hold">
                                  <p:stCondLst>
                                    <p:cond delay="0"/>
                                  </p:stCondLst>
                                  <p:iterate type="el" backwards="0">
                                    <p:tmAbs val="0"/>
                                  </p:iterate>
                                  <p:childTnLst>
                                    <p:set>
                                      <p:cBhvr>
                                        <p:cTn id="46" fill="hold"/>
                                        <p:tgtEl>
                                          <p:spTgt spid="3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Class="entr" nodeType="clickEffect" presetSubtype="0" presetID="1" grpId="12" fill="hold">
                                  <p:stCondLst>
                                    <p:cond delay="0"/>
                                  </p:stCondLst>
                                  <p:iterate type="el" backwards="0">
                                    <p:tmAbs val="0"/>
                                  </p:iterate>
                                  <p:childTnLst>
                                    <p:set>
                                      <p:cBhvr>
                                        <p:cTn id="50" fill="hold"/>
                                        <p:tgtEl>
                                          <p:spTgt spid="31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1" grpId="6"/>
      <p:bldP build="whole" bldLvl="1" animBg="1" rev="0" advAuto="0" spid="314" grpId="9"/>
      <p:bldP build="whole" bldLvl="1" animBg="1" rev="0" advAuto="0" spid="319" grpId="1"/>
      <p:bldP build="whole" bldLvl="1" animBg="1" rev="0" advAuto="0" spid="321" grpId="3"/>
      <p:bldP build="whole" bldLvl="1" animBg="1" rev="0" advAuto="0" spid="315" grpId="10"/>
      <p:bldP build="whole" bldLvl="1" animBg="1" rev="0" advAuto="0" spid="313" grpId="8"/>
      <p:bldP build="whole" bldLvl="1" animBg="1" rev="0" advAuto="0" spid="316" grpId="11"/>
      <p:bldP build="whole" bldLvl="1" animBg="1" rev="0" advAuto="0" spid="322" grpId="4"/>
      <p:bldP build="whole" bldLvl="1" animBg="1" rev="0" advAuto="0" spid="320" grpId="2"/>
      <p:bldP build="whole" bldLvl="1" animBg="1" rev="0" advAuto="0" spid="310" grpId="5"/>
      <p:bldP build="whole" bldLvl="1" animBg="1" rev="0" advAuto="0" spid="312" grpId="7"/>
      <p:bldP build="whole" bldLvl="1" animBg="1" rev="0" advAuto="0" spid="317" grpId="12"/>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 name="The Monomyth"/>
          <p:cNvSpPr txBox="1"/>
          <p:nvPr/>
        </p:nvSpPr>
        <p:spPr>
          <a:xfrm>
            <a:off x="527414" y="556633"/>
            <a:ext cx="1748333"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atin typeface="+mj-lt"/>
                <a:ea typeface="+mj-ea"/>
                <a:cs typeface="+mj-cs"/>
                <a:sym typeface="Helvetica Neue"/>
              </a:defRPr>
            </a:lvl1pPr>
          </a:lstStyle>
          <a:p>
            <a:pPr/>
            <a:r>
              <a:t>The Monomyth</a:t>
            </a:r>
          </a:p>
        </p:txBody>
      </p:sp>
      <p:sp>
        <p:nvSpPr>
          <p:cNvPr id="325" name="Call to Adventure"/>
          <p:cNvSpPr txBox="1"/>
          <p:nvPr/>
        </p:nvSpPr>
        <p:spPr>
          <a:xfrm>
            <a:off x="610573" y="1875367"/>
            <a:ext cx="1785215" cy="337006"/>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solidFill>
                  <a:srgbClr val="FFFFFF"/>
                </a:solidFill>
                <a:latin typeface="+mj-lt"/>
                <a:ea typeface="+mj-ea"/>
                <a:cs typeface="+mj-cs"/>
                <a:sym typeface="Helvetica Neue"/>
              </a:defRPr>
            </a:lvl1pPr>
          </a:lstStyle>
          <a:p>
            <a:pPr/>
            <a:r>
              <a:t>Call to Adventure</a:t>
            </a:r>
          </a:p>
        </p:txBody>
      </p:sp>
      <p:sp>
        <p:nvSpPr>
          <p:cNvPr id="326" name="The Hero starts off in a mundane situation of normality from which some information is received that acts as a call to head off into the unknown"/>
          <p:cNvSpPr txBox="1"/>
          <p:nvPr/>
        </p:nvSpPr>
        <p:spPr>
          <a:xfrm>
            <a:off x="4752369" y="2664223"/>
            <a:ext cx="7412051"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The Hero starts off in a mundane situation of normality from which some information is received that acts as a call to head off into the unknown</a:t>
            </a:r>
          </a:p>
        </p:txBody>
      </p:sp>
      <p:sp>
        <p:nvSpPr>
          <p:cNvPr id="327" name="Stage I: Separation"/>
          <p:cNvSpPr txBox="1"/>
          <p:nvPr/>
        </p:nvSpPr>
        <p:spPr>
          <a:xfrm>
            <a:off x="510472" y="1177796"/>
            <a:ext cx="2188617"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u="sng">
                <a:latin typeface="+mj-lt"/>
                <a:ea typeface="+mj-ea"/>
                <a:cs typeface="+mj-cs"/>
                <a:sym typeface="Helvetica Neue"/>
              </a:defRPr>
            </a:lvl1pPr>
          </a:lstStyle>
          <a:p>
            <a:pPr/>
            <a:r>
              <a:t>Stage I: Separation</a:t>
            </a:r>
          </a:p>
        </p:txBody>
      </p:sp>
      <p:sp>
        <p:nvSpPr>
          <p:cNvPr id="328" name="The Hero starts off in a mundane situation of normality from which some information is received that acts as a call to head off into the unknown"/>
          <p:cNvSpPr txBox="1"/>
          <p:nvPr/>
        </p:nvSpPr>
        <p:spPr>
          <a:xfrm>
            <a:off x="4752369" y="3590167"/>
            <a:ext cx="7412051"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1800"/>
            </a:pPr>
            <a:r>
              <a:t>A blunder reveals an unsuspected world, and the individual is drawn into a relationship with forces that are not rightly understood (…) The blunder may amount to the </a:t>
            </a:r>
            <a:r>
              <a:rPr b="1"/>
              <a:t>opening of a destiny</a:t>
            </a:r>
            <a:r>
              <a:t> (p.42)</a:t>
            </a:r>
          </a:p>
        </p:txBody>
      </p:sp>
      <p:sp>
        <p:nvSpPr>
          <p:cNvPr id="329" name="The Hero starts off in a mundane situation of normality from which some information is received that acts as a call to head off into the unknown"/>
          <p:cNvSpPr txBox="1"/>
          <p:nvPr/>
        </p:nvSpPr>
        <p:spPr>
          <a:xfrm>
            <a:off x="4752369" y="4856916"/>
            <a:ext cx="7412051"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Freud: blunders are the result of suppressed desires and conflicts. They are ripples on the surface of life, produced by unsuspected things.</a:t>
            </a:r>
          </a:p>
        </p:txBody>
      </p:sp>
      <p:pic>
        <p:nvPicPr>
          <p:cNvPr id="330" name="5f32762a-fcee-41ad-b5a8-d1f2c2b280e5_570.Jpeg" descr="5f32762a-fcee-41ad-b5a8-d1f2c2b280e5_570.Jpeg"/>
          <p:cNvPicPr>
            <a:picLocks noChangeAspect="1"/>
          </p:cNvPicPr>
          <p:nvPr/>
        </p:nvPicPr>
        <p:blipFill>
          <a:blip r:embed="rId2">
            <a:extLst/>
          </a:blip>
          <a:stretch>
            <a:fillRect/>
          </a:stretch>
        </p:blipFill>
        <p:spPr>
          <a:xfrm>
            <a:off x="599789" y="2671608"/>
            <a:ext cx="3858734" cy="5526325"/>
          </a:xfrm>
          <a:prstGeom prst="rect">
            <a:avLst/>
          </a:prstGeom>
          <a:ln w="12700">
            <a:miter lim="400000"/>
          </a:ln>
        </p:spPr>
      </p:pic>
      <p:sp>
        <p:nvSpPr>
          <p:cNvPr id="331" name="The Hero starts off in a mundane situation of normality from which some information is received that acts as a call to head off into the unknown"/>
          <p:cNvSpPr txBox="1"/>
          <p:nvPr/>
        </p:nvSpPr>
        <p:spPr>
          <a:xfrm>
            <a:off x="4752369" y="6699332"/>
            <a:ext cx="7412051" cy="149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1800"/>
            </a:pPr>
            <a:r>
              <a:rPr b="1"/>
              <a:t>The Frog King</a:t>
            </a:r>
            <a:r>
              <a:t>, Grimm’s Fairy Tales nr.1 (///P.41)</a:t>
            </a:r>
          </a:p>
          <a:p>
            <a:pPr algn="l">
              <a:defRPr sz="1800"/>
            </a:pPr>
            <a:r>
              <a:t>The blunder is the disappearance of the golden ball.</a:t>
            </a:r>
          </a:p>
          <a:p>
            <a:pPr algn="l">
              <a:defRPr sz="1800"/>
            </a:pPr>
            <a:r>
              <a:t>The Frog is the Herald archetype.</a:t>
            </a:r>
          </a:p>
          <a:p>
            <a:pPr algn="l">
              <a:defRPr sz="1800"/>
            </a:pPr>
            <a:r>
              <a:t>The Spring (“so deep that the bottom could not be seen”) is the unknown, the unsuspected world</a:t>
            </a:r>
          </a:p>
        </p:txBody>
      </p:sp>
      <p:sp>
        <p:nvSpPr>
          <p:cNvPr id="332" name="The Hero starts off in a mundane situation of normality from which some information is received that acts as a call to head off into the unknown"/>
          <p:cNvSpPr txBox="1"/>
          <p:nvPr/>
        </p:nvSpPr>
        <p:spPr>
          <a:xfrm>
            <a:off x="4752369" y="5778125"/>
            <a:ext cx="7412051"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Destiny has summoned the hero and transferred his spiritual center of gravity from within the pale of his society to a zone unknown (p.48)</a:t>
            </a:r>
          </a:p>
        </p:txBody>
      </p:sp>
      <p:sp>
        <p:nvSpPr>
          <p:cNvPr id="333" name="Emma Pastor Normann (The Frog King)"/>
          <p:cNvSpPr txBox="1"/>
          <p:nvPr/>
        </p:nvSpPr>
        <p:spPr>
          <a:xfrm>
            <a:off x="569973" y="8287849"/>
            <a:ext cx="2816052"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200"/>
            </a:lvl1pPr>
          </a:lstStyle>
          <a:p>
            <a:pPr/>
            <a:r>
              <a:t>Emma Pastor Normann (The Frog King)</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3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3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3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33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6" grpId="2"/>
      <p:bldP build="whole" bldLvl="1" animBg="1" rev="0" advAuto="0" spid="332" grpId="5"/>
      <p:bldP build="whole" bldLvl="1" animBg="1" rev="0" advAuto="0" spid="325" grpId="1"/>
      <p:bldP build="whole" bldLvl="1" animBg="1" rev="0" advAuto="0" spid="331" grpId="6"/>
      <p:bldP build="whole" bldLvl="1" animBg="1" rev="0" advAuto="0" spid="328" grpId="3"/>
      <p:bldP build="whole" bldLvl="1" animBg="1" rev="0" advAuto="0" spid="329" grpId="4"/>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5" name="The Monomyth"/>
          <p:cNvSpPr txBox="1"/>
          <p:nvPr/>
        </p:nvSpPr>
        <p:spPr>
          <a:xfrm>
            <a:off x="527414" y="556633"/>
            <a:ext cx="1748333"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atin typeface="+mj-lt"/>
                <a:ea typeface="+mj-ea"/>
                <a:cs typeface="+mj-cs"/>
                <a:sym typeface="Helvetica Neue"/>
              </a:defRPr>
            </a:lvl1pPr>
          </a:lstStyle>
          <a:p>
            <a:pPr/>
            <a:r>
              <a:t>The Monomyth</a:t>
            </a:r>
          </a:p>
        </p:txBody>
      </p:sp>
      <p:sp>
        <p:nvSpPr>
          <p:cNvPr id="336" name="Call to Adventure"/>
          <p:cNvSpPr txBox="1"/>
          <p:nvPr/>
        </p:nvSpPr>
        <p:spPr>
          <a:xfrm>
            <a:off x="598280" y="1875367"/>
            <a:ext cx="1886002" cy="33700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solidFill>
                  <a:srgbClr val="FFFFFF"/>
                </a:solidFill>
                <a:latin typeface="+mj-lt"/>
                <a:ea typeface="+mj-ea"/>
                <a:cs typeface="+mj-cs"/>
                <a:sym typeface="Helvetica Neue"/>
              </a:defRPr>
            </a:lvl1pPr>
          </a:lstStyle>
          <a:p>
            <a:pPr/>
            <a:r>
              <a:t>Refusal of the Call</a:t>
            </a:r>
          </a:p>
        </p:txBody>
      </p:sp>
      <p:sp>
        <p:nvSpPr>
          <p:cNvPr id="337" name="The Hero starts off in a mundane situation of normality from which some information is received that acts as a call to head off into the unknown"/>
          <p:cNvSpPr txBox="1"/>
          <p:nvPr/>
        </p:nvSpPr>
        <p:spPr>
          <a:xfrm>
            <a:off x="6939950" y="2524524"/>
            <a:ext cx="5224470"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The myths and folktales of the whole world make clear that the refusal is essentially a refusal to give up what one takes to be one’s own interest (p.49)</a:t>
            </a:r>
          </a:p>
        </p:txBody>
      </p:sp>
      <p:sp>
        <p:nvSpPr>
          <p:cNvPr id="338" name="Stage I: Separation"/>
          <p:cNvSpPr txBox="1"/>
          <p:nvPr/>
        </p:nvSpPr>
        <p:spPr>
          <a:xfrm>
            <a:off x="510472" y="1177796"/>
            <a:ext cx="2188617"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u="sng">
                <a:latin typeface="+mj-lt"/>
                <a:ea typeface="+mj-ea"/>
                <a:cs typeface="+mj-cs"/>
                <a:sym typeface="Helvetica Neue"/>
              </a:defRPr>
            </a:lvl1pPr>
          </a:lstStyle>
          <a:p>
            <a:pPr/>
            <a:r>
              <a:t>Stage I: Separation</a:t>
            </a:r>
          </a:p>
        </p:txBody>
      </p:sp>
      <p:pic>
        <p:nvPicPr>
          <p:cNvPr id="339" name="harold-yates-the-minotaur.jpg" descr="harold-yates-the-minotaur.jpg"/>
          <p:cNvPicPr>
            <a:picLocks noChangeAspect="1"/>
          </p:cNvPicPr>
          <p:nvPr/>
        </p:nvPicPr>
        <p:blipFill>
          <a:blip r:embed="rId2">
            <a:extLst/>
          </a:blip>
          <a:stretch>
            <a:fillRect/>
          </a:stretch>
        </p:blipFill>
        <p:spPr>
          <a:xfrm>
            <a:off x="605057" y="2444585"/>
            <a:ext cx="6096001" cy="4711701"/>
          </a:xfrm>
          <a:prstGeom prst="rect">
            <a:avLst/>
          </a:prstGeom>
          <a:ln w="12700">
            <a:miter lim="400000"/>
          </a:ln>
        </p:spPr>
      </p:pic>
      <p:sp>
        <p:nvSpPr>
          <p:cNvPr id="340" name="Harold Yates, The Minotaur"/>
          <p:cNvSpPr txBox="1"/>
          <p:nvPr/>
        </p:nvSpPr>
        <p:spPr>
          <a:xfrm>
            <a:off x="572013" y="7258132"/>
            <a:ext cx="1963936"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200"/>
            </a:pPr>
            <a:r>
              <a:t>Harold Yates, </a:t>
            </a:r>
            <a:r>
              <a:rPr i="1"/>
              <a:t>The Minotaur</a:t>
            </a:r>
          </a:p>
        </p:txBody>
      </p:sp>
      <p:sp>
        <p:nvSpPr>
          <p:cNvPr id="341" name="The Hero starts off in a mundane situation of normality from which some information is received that acts as a call to head off into the unknown"/>
          <p:cNvSpPr txBox="1"/>
          <p:nvPr/>
        </p:nvSpPr>
        <p:spPr>
          <a:xfrm>
            <a:off x="6939950" y="3692529"/>
            <a:ext cx="5224470"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1800"/>
            </a:pPr>
            <a:r>
              <a:rPr b="1"/>
              <a:t>King Minos</a:t>
            </a:r>
            <a:r>
              <a:t> retained the divine bull, when the sacrifice would have signified submission to the will of the god of his society;</a:t>
            </a:r>
          </a:p>
        </p:txBody>
      </p:sp>
      <p:sp>
        <p:nvSpPr>
          <p:cNvPr id="342" name="The Hero starts off in a mundane situation of normality from which some information is received that acts as a call to head off into the unknown"/>
          <p:cNvSpPr txBox="1"/>
          <p:nvPr/>
        </p:nvSpPr>
        <p:spPr>
          <a:xfrm>
            <a:off x="6939950" y="4860534"/>
            <a:ext cx="5224470"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for he preferred what he conceived to be his economic advantage.</a:t>
            </a:r>
          </a:p>
        </p:txBody>
      </p:sp>
      <p:sp>
        <p:nvSpPr>
          <p:cNvPr id="343" name="The Hero starts off in a mundane situation of normality from which some information is received that acts as a call to head off into the unknown"/>
          <p:cNvSpPr txBox="1"/>
          <p:nvPr/>
        </p:nvSpPr>
        <p:spPr>
          <a:xfrm>
            <a:off x="6939950" y="5730545"/>
            <a:ext cx="5224470"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Thus he failed to avance into the life-role that he assumed.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3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3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3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34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2" grpId="5"/>
      <p:bldP build="whole" bldLvl="1" animBg="1" rev="0" advAuto="0" spid="339" grpId="2"/>
      <p:bldP build="whole" bldLvl="1" animBg="1" rev="0" advAuto="0" spid="337" grpId="3"/>
      <p:bldP build="whole" bldLvl="1" animBg="1" rev="0" advAuto="0" spid="341" grpId="4"/>
      <p:bldP build="whole" bldLvl="1" animBg="1" rev="0" advAuto="0" spid="343" grpId="6"/>
      <p:bldP build="whole" bldLvl="1" animBg="1" rev="0" advAuto="0" spid="336"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5" name="The Monomyth"/>
          <p:cNvSpPr txBox="1"/>
          <p:nvPr/>
        </p:nvSpPr>
        <p:spPr>
          <a:xfrm>
            <a:off x="527414" y="556633"/>
            <a:ext cx="1748333"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atin typeface="+mj-lt"/>
                <a:ea typeface="+mj-ea"/>
                <a:cs typeface="+mj-cs"/>
                <a:sym typeface="Helvetica Neue"/>
              </a:defRPr>
            </a:lvl1pPr>
          </a:lstStyle>
          <a:p>
            <a:pPr/>
            <a:r>
              <a:t>The Monomyth</a:t>
            </a:r>
          </a:p>
        </p:txBody>
      </p:sp>
      <p:sp>
        <p:nvSpPr>
          <p:cNvPr id="346" name="Call to Adventure"/>
          <p:cNvSpPr txBox="1"/>
          <p:nvPr/>
        </p:nvSpPr>
        <p:spPr>
          <a:xfrm>
            <a:off x="598280" y="1875367"/>
            <a:ext cx="1886002" cy="33700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solidFill>
                  <a:srgbClr val="FFFFFF"/>
                </a:solidFill>
                <a:latin typeface="+mj-lt"/>
                <a:ea typeface="+mj-ea"/>
                <a:cs typeface="+mj-cs"/>
                <a:sym typeface="Helvetica Neue"/>
              </a:defRPr>
            </a:lvl1pPr>
          </a:lstStyle>
          <a:p>
            <a:pPr/>
            <a:r>
              <a:t>Refusal of the Call</a:t>
            </a:r>
          </a:p>
        </p:txBody>
      </p:sp>
      <p:sp>
        <p:nvSpPr>
          <p:cNvPr id="347" name="Stage I: Separation"/>
          <p:cNvSpPr txBox="1"/>
          <p:nvPr/>
        </p:nvSpPr>
        <p:spPr>
          <a:xfrm>
            <a:off x="510472" y="1177796"/>
            <a:ext cx="2188617"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u="sng">
                <a:latin typeface="+mj-lt"/>
                <a:ea typeface="+mj-ea"/>
                <a:cs typeface="+mj-cs"/>
                <a:sym typeface="Helvetica Neue"/>
              </a:defRPr>
            </a:lvl1pPr>
          </a:lstStyle>
          <a:p>
            <a:pPr/>
            <a:r>
              <a:t>Stage I: Separation</a:t>
            </a:r>
          </a:p>
        </p:txBody>
      </p:sp>
      <p:sp>
        <p:nvSpPr>
          <p:cNvPr id="348" name="George Watson, Apollon &amp; Daphne"/>
          <p:cNvSpPr txBox="1"/>
          <p:nvPr/>
        </p:nvSpPr>
        <p:spPr>
          <a:xfrm>
            <a:off x="521695" y="7242964"/>
            <a:ext cx="2489301"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200"/>
            </a:pPr>
            <a:r>
              <a:t>George Watson, </a:t>
            </a:r>
            <a:r>
              <a:rPr i="1"/>
              <a:t>Apollon &amp; Daphne</a:t>
            </a:r>
          </a:p>
        </p:txBody>
      </p:sp>
      <p:sp>
        <p:nvSpPr>
          <p:cNvPr id="349" name="The Hero starts off in a mundane situation of normality from which some information is received that acts as a call to head off into the unknown"/>
          <p:cNvSpPr txBox="1"/>
          <p:nvPr/>
        </p:nvSpPr>
        <p:spPr>
          <a:xfrm>
            <a:off x="6939950" y="2633886"/>
            <a:ext cx="5224470"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1800"/>
            </a:pPr>
            <a:r>
              <a:t>Ovid</a:t>
            </a:r>
            <a:r>
              <a:rPr b="1"/>
              <a:t>, Metamorphoses</a:t>
            </a:r>
            <a:r>
              <a:t>, Apollon and Daphne “</a:t>
            </a:r>
            <a:r>
              <a:rPr i="1"/>
              <a:t>O nymph, O Peneus’ daughter, stay!</a:t>
            </a:r>
            <a:r>
              <a:t>”</a:t>
            </a:r>
          </a:p>
        </p:txBody>
      </p:sp>
      <p:pic>
        <p:nvPicPr>
          <p:cNvPr id="350" name="george_spencer_watson_ra_rws_roi_apollo_and_daphne_d5335078g.jpg" descr="george_spencer_watson_ra_rws_roi_apollo_and_daphne_d5335078g.jpg"/>
          <p:cNvPicPr>
            <a:picLocks noChangeAspect="1"/>
          </p:cNvPicPr>
          <p:nvPr/>
        </p:nvPicPr>
        <p:blipFill>
          <a:blip r:embed="rId2">
            <a:extLst/>
          </a:blip>
          <a:stretch>
            <a:fillRect/>
          </a:stretch>
        </p:blipFill>
        <p:spPr>
          <a:xfrm>
            <a:off x="614607" y="2627730"/>
            <a:ext cx="5856116" cy="4579219"/>
          </a:xfrm>
          <a:prstGeom prst="rect">
            <a:avLst/>
          </a:prstGeom>
          <a:ln w="12700">
            <a:miter lim="400000"/>
          </a:ln>
        </p:spPr>
      </p:pic>
      <p:sp>
        <p:nvSpPr>
          <p:cNvPr id="351" name="The Hero starts off in a mundane situation of normality from which some information is received that acts as a call to head off into the unknown"/>
          <p:cNvSpPr txBox="1"/>
          <p:nvPr/>
        </p:nvSpPr>
        <p:spPr>
          <a:xfrm>
            <a:off x="6939950" y="3768373"/>
            <a:ext cx="5224470" cy="121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if the personality is able to absorb and integrate the new forces, there will be experienced and almost super-human degree of self-consciousness and masterful control (p.53) = Yoga</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3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35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6" grpId="1"/>
      <p:bldP build="whole" bldLvl="1" animBg="1" rev="0" advAuto="0" spid="351" grpId="4"/>
      <p:bldP build="whole" bldLvl="1" animBg="1" rev="0" advAuto="0" spid="349" grpId="3"/>
      <p:bldP build="whole" bldLvl="1" animBg="1" rev="0" advAuto="0" spid="350" grpId="2"/>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3" name="The Monomyth"/>
          <p:cNvSpPr txBox="1"/>
          <p:nvPr/>
        </p:nvSpPr>
        <p:spPr>
          <a:xfrm>
            <a:off x="527414" y="556633"/>
            <a:ext cx="1748333"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atin typeface="+mj-lt"/>
                <a:ea typeface="+mj-ea"/>
                <a:cs typeface="+mj-cs"/>
                <a:sym typeface="Helvetica Neue"/>
              </a:defRPr>
            </a:lvl1pPr>
          </a:lstStyle>
          <a:p>
            <a:pPr/>
            <a:r>
              <a:t>The Monomyth</a:t>
            </a:r>
          </a:p>
        </p:txBody>
      </p:sp>
      <p:sp>
        <p:nvSpPr>
          <p:cNvPr id="354" name="Call to Adventure"/>
          <p:cNvSpPr txBox="1"/>
          <p:nvPr/>
        </p:nvSpPr>
        <p:spPr>
          <a:xfrm>
            <a:off x="598280" y="1875367"/>
            <a:ext cx="1886002" cy="33700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solidFill>
                  <a:srgbClr val="FFFFFF"/>
                </a:solidFill>
                <a:latin typeface="+mj-lt"/>
                <a:ea typeface="+mj-ea"/>
                <a:cs typeface="+mj-cs"/>
                <a:sym typeface="Helvetica Neue"/>
              </a:defRPr>
            </a:lvl1pPr>
          </a:lstStyle>
          <a:p>
            <a:pPr/>
            <a:r>
              <a:t>Refusal of the Call</a:t>
            </a:r>
          </a:p>
        </p:txBody>
      </p:sp>
      <p:sp>
        <p:nvSpPr>
          <p:cNvPr id="355" name="The Hero starts off in a mundane situation of normality from which some information is received that acts as a call to head off into the unknown"/>
          <p:cNvSpPr txBox="1"/>
          <p:nvPr/>
        </p:nvSpPr>
        <p:spPr>
          <a:xfrm>
            <a:off x="9609675" y="2489777"/>
            <a:ext cx="1748335" cy="149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i="1" sz="1800"/>
            </a:lvl1pPr>
          </a:lstStyle>
          <a:p>
            <a:pPr/>
            <a:r>
              <a:t>O my father, she had answered, I have no mind to marry!</a:t>
            </a:r>
          </a:p>
        </p:txBody>
      </p:sp>
      <p:sp>
        <p:nvSpPr>
          <p:cNvPr id="356" name="Stage I: Separation"/>
          <p:cNvSpPr txBox="1"/>
          <p:nvPr/>
        </p:nvSpPr>
        <p:spPr>
          <a:xfrm>
            <a:off x="510472" y="1177796"/>
            <a:ext cx="2188617"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u="sng">
                <a:latin typeface="+mj-lt"/>
                <a:ea typeface="+mj-ea"/>
                <a:cs typeface="+mj-cs"/>
                <a:sym typeface="Helvetica Neue"/>
              </a:defRPr>
            </a:lvl1pPr>
          </a:lstStyle>
          <a:p>
            <a:pPr/>
            <a:r>
              <a:t>Stage I: Separation</a:t>
            </a:r>
          </a:p>
        </p:txBody>
      </p:sp>
      <p:sp>
        <p:nvSpPr>
          <p:cNvPr id="357" name="Budur and Kamar, Arabian Nights"/>
          <p:cNvSpPr txBox="1"/>
          <p:nvPr/>
        </p:nvSpPr>
        <p:spPr>
          <a:xfrm>
            <a:off x="562970" y="7349145"/>
            <a:ext cx="2376414"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200"/>
            </a:lvl1pPr>
          </a:lstStyle>
          <a:p>
            <a:pPr/>
            <a:r>
              <a:t>Budur and Kamar, Arabian Nights</a:t>
            </a:r>
          </a:p>
        </p:txBody>
      </p:sp>
      <p:pic>
        <p:nvPicPr>
          <p:cNvPr id="358" name="arabian-nigts_070517035439.jpg" descr="arabian-nigts_070517035439.jpg"/>
          <p:cNvPicPr>
            <a:picLocks noChangeAspect="1"/>
          </p:cNvPicPr>
          <p:nvPr/>
        </p:nvPicPr>
        <p:blipFill>
          <a:blip r:embed="rId2">
            <a:extLst/>
          </a:blip>
          <a:stretch>
            <a:fillRect/>
          </a:stretch>
        </p:blipFill>
        <p:spPr>
          <a:xfrm>
            <a:off x="616651" y="2476500"/>
            <a:ext cx="8763001" cy="48006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3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35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7" grpId="3"/>
      <p:bldP build="whole" bldLvl="1" animBg="1" rev="0" advAuto="0" spid="355" grpId="4"/>
      <p:bldP build="whole" bldLvl="1" animBg="1" rev="0" advAuto="0" spid="358" grpId="2"/>
      <p:bldP build="whole" bldLvl="1" animBg="1" rev="0" advAuto="0" spid="354"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0" name="The Monomyth"/>
          <p:cNvSpPr txBox="1"/>
          <p:nvPr/>
        </p:nvSpPr>
        <p:spPr>
          <a:xfrm>
            <a:off x="527414" y="556633"/>
            <a:ext cx="1748333"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atin typeface="+mj-lt"/>
                <a:ea typeface="+mj-ea"/>
                <a:cs typeface="+mj-cs"/>
                <a:sym typeface="Helvetica Neue"/>
              </a:defRPr>
            </a:lvl1pPr>
          </a:lstStyle>
          <a:p>
            <a:pPr/>
            <a:r>
              <a:t>The Monomyth</a:t>
            </a:r>
          </a:p>
        </p:txBody>
      </p:sp>
      <p:sp>
        <p:nvSpPr>
          <p:cNvPr id="361" name="Call to Adventure"/>
          <p:cNvSpPr txBox="1"/>
          <p:nvPr/>
        </p:nvSpPr>
        <p:spPr>
          <a:xfrm>
            <a:off x="595232" y="1849758"/>
            <a:ext cx="1739698" cy="337006"/>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solidFill>
                  <a:srgbClr val="FFFFFF"/>
                </a:solidFill>
                <a:latin typeface="+mj-lt"/>
                <a:ea typeface="+mj-ea"/>
                <a:cs typeface="+mj-cs"/>
                <a:sym typeface="Helvetica Neue"/>
              </a:defRPr>
            </a:lvl1pPr>
          </a:lstStyle>
          <a:p>
            <a:pPr/>
            <a:r>
              <a:t>Supernatural Aid</a:t>
            </a:r>
          </a:p>
        </p:txBody>
      </p:sp>
      <p:sp>
        <p:nvSpPr>
          <p:cNvPr id="362" name="The Hero starts off in a mundane situation of normality from which some information is received that acts as a call to head off into the unknown"/>
          <p:cNvSpPr txBox="1"/>
          <p:nvPr/>
        </p:nvSpPr>
        <p:spPr>
          <a:xfrm>
            <a:off x="6924781" y="2245124"/>
            <a:ext cx="5224471" cy="149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1800"/>
            </a:pPr>
            <a:r>
              <a:t>For those who have not refused the call, the first encounter of the hero-journey is with a </a:t>
            </a:r>
            <a:r>
              <a:rPr b="1"/>
              <a:t>protective figure</a:t>
            </a:r>
            <a:r>
              <a:t> who provides the adventurer with </a:t>
            </a:r>
            <a:r>
              <a:rPr b="1"/>
              <a:t>amulets</a:t>
            </a:r>
            <a:r>
              <a:t> against the dragon forces he is about to pass (p.57)</a:t>
            </a:r>
          </a:p>
        </p:txBody>
      </p:sp>
      <p:sp>
        <p:nvSpPr>
          <p:cNvPr id="363" name="Stage I: Separation"/>
          <p:cNvSpPr txBox="1"/>
          <p:nvPr/>
        </p:nvSpPr>
        <p:spPr>
          <a:xfrm>
            <a:off x="510472" y="1177796"/>
            <a:ext cx="2188617"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u="sng">
                <a:latin typeface="+mj-lt"/>
                <a:ea typeface="+mj-ea"/>
                <a:cs typeface="+mj-cs"/>
                <a:sym typeface="Helvetica Neue"/>
              </a:defRPr>
            </a:lvl1pPr>
          </a:lstStyle>
          <a:p>
            <a:pPr/>
            <a:r>
              <a:t>Stage I: Separation</a:t>
            </a:r>
          </a:p>
        </p:txBody>
      </p:sp>
      <p:sp>
        <p:nvSpPr>
          <p:cNvPr id="364" name="Eugène Delacroix, The Barque of Dante, 1822"/>
          <p:cNvSpPr txBox="1"/>
          <p:nvPr/>
        </p:nvSpPr>
        <p:spPr>
          <a:xfrm>
            <a:off x="555651" y="7081361"/>
            <a:ext cx="3240510"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200"/>
            </a:pPr>
            <a:r>
              <a:t>Eugène Delacroix, </a:t>
            </a:r>
            <a:r>
              <a:rPr i="1"/>
              <a:t>The Barque of Dante, </a:t>
            </a:r>
            <a:r>
              <a:t>1822</a:t>
            </a:r>
          </a:p>
        </p:txBody>
      </p:sp>
      <p:sp>
        <p:nvSpPr>
          <p:cNvPr id="365" name="The Hero starts off in a mundane situation of normality from which some information is received that acts as a call to head off into the unknown"/>
          <p:cNvSpPr txBox="1"/>
          <p:nvPr/>
        </p:nvSpPr>
        <p:spPr>
          <a:xfrm>
            <a:off x="6924781" y="4303862"/>
            <a:ext cx="5224471"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1800"/>
            </a:pPr>
            <a:r>
              <a:t>What such a figure represents is the benign, protecting power of </a:t>
            </a:r>
            <a:r>
              <a:rPr b="1"/>
              <a:t>destiny</a:t>
            </a:r>
            <a:r>
              <a:t> (p.59)</a:t>
            </a:r>
          </a:p>
        </p:txBody>
      </p:sp>
      <p:pic>
        <p:nvPicPr>
          <p:cNvPr id="366" name="Eugène_Delacroix_-_The_Barque_of_Dante.jpg" descr="Eugène_Delacroix_-_The_Barque_of_Dante.jpg"/>
          <p:cNvPicPr>
            <a:picLocks noChangeAspect="1"/>
          </p:cNvPicPr>
          <p:nvPr/>
        </p:nvPicPr>
        <p:blipFill>
          <a:blip r:embed="rId2">
            <a:extLst/>
          </a:blip>
          <a:stretch>
            <a:fillRect/>
          </a:stretch>
        </p:blipFill>
        <p:spPr>
          <a:xfrm>
            <a:off x="590826" y="2330703"/>
            <a:ext cx="6155973" cy="460672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3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3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36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4" grpId="4"/>
      <p:bldP build="whole" bldLvl="1" animBg="1" rev="0" advAuto="0" spid="366" grpId="2"/>
      <p:bldP build="whole" bldLvl="1" animBg="1" rev="0" advAuto="0" spid="362" grpId="3"/>
      <p:bldP build="whole" bldLvl="1" animBg="1" rev="0" advAuto="0" spid="361" grpId="1"/>
      <p:bldP build="whole" bldLvl="1" animBg="1" rev="0" advAuto="0" spid="365" grpId="5"/>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8" name="The Monomyth"/>
          <p:cNvSpPr txBox="1"/>
          <p:nvPr/>
        </p:nvSpPr>
        <p:spPr>
          <a:xfrm>
            <a:off x="527414" y="556633"/>
            <a:ext cx="1748333"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atin typeface="+mj-lt"/>
                <a:ea typeface="+mj-ea"/>
                <a:cs typeface="+mj-cs"/>
                <a:sym typeface="Helvetica Neue"/>
              </a:defRPr>
            </a:lvl1pPr>
          </a:lstStyle>
          <a:p>
            <a:pPr/>
            <a:r>
              <a:t>The Monomyth</a:t>
            </a:r>
          </a:p>
        </p:txBody>
      </p:sp>
      <p:sp>
        <p:nvSpPr>
          <p:cNvPr id="369" name="Call to Adventure"/>
          <p:cNvSpPr txBox="1"/>
          <p:nvPr/>
        </p:nvSpPr>
        <p:spPr>
          <a:xfrm>
            <a:off x="595232" y="1849758"/>
            <a:ext cx="1739698" cy="337006"/>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solidFill>
                  <a:srgbClr val="FFFFFF"/>
                </a:solidFill>
                <a:latin typeface="+mj-lt"/>
                <a:ea typeface="+mj-ea"/>
                <a:cs typeface="+mj-cs"/>
                <a:sym typeface="Helvetica Neue"/>
              </a:defRPr>
            </a:lvl1pPr>
          </a:lstStyle>
          <a:p>
            <a:pPr/>
            <a:r>
              <a:t>Supernatural Aid</a:t>
            </a:r>
          </a:p>
        </p:txBody>
      </p:sp>
      <p:sp>
        <p:nvSpPr>
          <p:cNvPr id="370" name="Stage I: Separation"/>
          <p:cNvSpPr txBox="1"/>
          <p:nvPr/>
        </p:nvSpPr>
        <p:spPr>
          <a:xfrm>
            <a:off x="510472" y="1177796"/>
            <a:ext cx="2188617"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u="sng">
                <a:latin typeface="+mj-lt"/>
                <a:ea typeface="+mj-ea"/>
                <a:cs typeface="+mj-cs"/>
                <a:sym typeface="Helvetica Neue"/>
              </a:defRPr>
            </a:lvl1pPr>
          </a:lstStyle>
          <a:p>
            <a:pPr/>
            <a:r>
              <a:t>Stage I: Separation</a:t>
            </a:r>
          </a:p>
        </p:txBody>
      </p:sp>
      <p:sp>
        <p:nvSpPr>
          <p:cNvPr id="371" name="Jinn (Arabian Nights)"/>
          <p:cNvSpPr txBox="1"/>
          <p:nvPr/>
        </p:nvSpPr>
        <p:spPr>
          <a:xfrm>
            <a:off x="569420" y="6827619"/>
            <a:ext cx="1537322"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200"/>
            </a:lvl1pPr>
          </a:lstStyle>
          <a:p>
            <a:pPr/>
            <a:r>
              <a:t>Jinn (Arabian Nights)</a:t>
            </a:r>
          </a:p>
        </p:txBody>
      </p:sp>
      <p:sp>
        <p:nvSpPr>
          <p:cNvPr id="372" name="The Hero starts off in a mundane situation of normality from which some information is received that acts as a call to head off into the unknown"/>
          <p:cNvSpPr txBox="1"/>
          <p:nvPr/>
        </p:nvSpPr>
        <p:spPr>
          <a:xfrm>
            <a:off x="2525801" y="1798958"/>
            <a:ext cx="9563605"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1800"/>
            </a:pPr>
            <a:r>
              <a:t>Not infrequently the </a:t>
            </a:r>
            <a:r>
              <a:rPr b="1"/>
              <a:t>dangerous aspect</a:t>
            </a:r>
            <a:r>
              <a:t> of the “mercurial” figure is stressed; for he is the lurer of the innocent soul into realms of trials (p.60)</a:t>
            </a:r>
          </a:p>
        </p:txBody>
      </p:sp>
      <p:pic>
        <p:nvPicPr>
          <p:cNvPr id="373" name="Jinn-1.jpg" descr="Jinn-1.jpg"/>
          <p:cNvPicPr>
            <a:picLocks noChangeAspect="1"/>
          </p:cNvPicPr>
          <p:nvPr/>
        </p:nvPicPr>
        <p:blipFill>
          <a:blip r:embed="rId2">
            <a:extLst/>
          </a:blip>
          <a:stretch>
            <a:fillRect/>
          </a:stretch>
        </p:blipFill>
        <p:spPr>
          <a:xfrm>
            <a:off x="597880" y="3092817"/>
            <a:ext cx="5425171" cy="3619608"/>
          </a:xfrm>
          <a:prstGeom prst="rect">
            <a:avLst/>
          </a:prstGeom>
          <a:ln w="12700">
            <a:miter lim="400000"/>
          </a:ln>
        </p:spPr>
      </p:pic>
      <p:pic>
        <p:nvPicPr>
          <p:cNvPr id="374" name="images (7).jpeg" descr="images (7).jpeg"/>
          <p:cNvPicPr>
            <a:picLocks noChangeAspect="1"/>
          </p:cNvPicPr>
          <p:nvPr/>
        </p:nvPicPr>
        <p:blipFill>
          <a:blip r:embed="rId3">
            <a:extLst/>
          </a:blip>
          <a:stretch>
            <a:fillRect/>
          </a:stretch>
        </p:blipFill>
        <p:spPr>
          <a:xfrm>
            <a:off x="6308631" y="3150020"/>
            <a:ext cx="2324101" cy="3505201"/>
          </a:xfrm>
          <a:prstGeom prst="rect">
            <a:avLst/>
          </a:prstGeom>
          <a:ln w="12700">
            <a:miter lim="400000"/>
          </a:ln>
        </p:spPr>
      </p:pic>
      <p:sp>
        <p:nvSpPr>
          <p:cNvPr id="375" name="Frog King"/>
          <p:cNvSpPr txBox="1"/>
          <p:nvPr/>
        </p:nvSpPr>
        <p:spPr>
          <a:xfrm>
            <a:off x="6312084" y="6827619"/>
            <a:ext cx="775023"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200"/>
            </a:lvl1pPr>
          </a:lstStyle>
          <a:p>
            <a:pPr/>
            <a:r>
              <a:t>Frog King</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3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3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37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37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2" grpId="2"/>
      <p:bldP build="whole" bldLvl="1" animBg="1" rev="0" advAuto="0" spid="373" grpId="3"/>
      <p:bldP build="whole" bldLvl="1" animBg="1" rev="0" advAuto="0" spid="369" grpId="1"/>
      <p:bldP build="whole" bldLvl="1" animBg="1" rev="0" advAuto="0" spid="371" grpId="4"/>
      <p:bldP build="whole" bldLvl="1" animBg="1" rev="0" advAuto="0" spid="374" grpId="5"/>
      <p:bldP build="whole" bldLvl="1" animBg="1" rev="0" advAuto="0" spid="375" grpId="6"/>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7" name="The Monomyth"/>
          <p:cNvSpPr txBox="1"/>
          <p:nvPr/>
        </p:nvSpPr>
        <p:spPr>
          <a:xfrm>
            <a:off x="527414" y="556633"/>
            <a:ext cx="1748333"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atin typeface="+mj-lt"/>
                <a:ea typeface="+mj-ea"/>
                <a:cs typeface="+mj-cs"/>
                <a:sym typeface="Helvetica Neue"/>
              </a:defRPr>
            </a:lvl1pPr>
          </a:lstStyle>
          <a:p>
            <a:pPr/>
            <a:r>
              <a:t>The Monomyth</a:t>
            </a:r>
          </a:p>
        </p:txBody>
      </p:sp>
      <p:sp>
        <p:nvSpPr>
          <p:cNvPr id="378" name="Call to Adventure"/>
          <p:cNvSpPr txBox="1"/>
          <p:nvPr/>
        </p:nvSpPr>
        <p:spPr>
          <a:xfrm>
            <a:off x="594776" y="1798958"/>
            <a:ext cx="3105811" cy="337006"/>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solidFill>
                  <a:srgbClr val="FFFFFF"/>
                </a:solidFill>
                <a:latin typeface="+mj-lt"/>
                <a:ea typeface="+mj-ea"/>
                <a:cs typeface="+mj-cs"/>
                <a:sym typeface="Helvetica Neue"/>
              </a:defRPr>
            </a:lvl1pPr>
          </a:lstStyle>
          <a:p>
            <a:pPr/>
            <a:r>
              <a:t>Crossing of the First Threshold</a:t>
            </a:r>
          </a:p>
        </p:txBody>
      </p:sp>
      <p:sp>
        <p:nvSpPr>
          <p:cNvPr id="379" name="Stage I: Separation"/>
          <p:cNvSpPr txBox="1"/>
          <p:nvPr/>
        </p:nvSpPr>
        <p:spPr>
          <a:xfrm>
            <a:off x="510472" y="1177796"/>
            <a:ext cx="2188617"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u="sng">
                <a:latin typeface="+mj-lt"/>
                <a:ea typeface="+mj-ea"/>
                <a:cs typeface="+mj-cs"/>
                <a:sym typeface="Helvetica Neue"/>
              </a:defRPr>
            </a:lvl1pPr>
          </a:lstStyle>
          <a:p>
            <a:pPr/>
            <a:r>
              <a:t>Stage I: Separation</a:t>
            </a:r>
          </a:p>
        </p:txBody>
      </p:sp>
      <p:sp>
        <p:nvSpPr>
          <p:cNvPr id="380" name="Ivan Bilibin, Vasilisa the Beautiful, 1899"/>
          <p:cNvSpPr txBox="1"/>
          <p:nvPr/>
        </p:nvSpPr>
        <p:spPr>
          <a:xfrm>
            <a:off x="562872" y="7613656"/>
            <a:ext cx="2763219"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200"/>
            </a:lvl1pPr>
          </a:lstStyle>
          <a:p>
            <a:pPr/>
            <a:r>
              <a:t>Ivan Bilibin, Vasilisa the Beautiful, 1899</a:t>
            </a:r>
          </a:p>
        </p:txBody>
      </p:sp>
      <p:sp>
        <p:nvSpPr>
          <p:cNvPr id="381" name="The Hero starts off in a mundane situation of normality from which some information is received that acts as a call to head off into the unknown"/>
          <p:cNvSpPr txBox="1"/>
          <p:nvPr/>
        </p:nvSpPr>
        <p:spPr>
          <a:xfrm>
            <a:off x="4937655" y="2264296"/>
            <a:ext cx="5508280" cy="121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Beyond the guardian is darkness, the unknown, and danger. (…) The regions of the unknown are free fields for the projection of unconscious content (p64-65)</a:t>
            </a:r>
          </a:p>
        </p:txBody>
      </p:sp>
      <p:pic>
        <p:nvPicPr>
          <p:cNvPr id="382" name="vasilisa-the-beautiful-illustration-to-the-book-vasilisa-the-beautiful-DE8AHA.gif" descr="vasilisa-the-beautiful-illustration-to-the-book-vasilisa-the-beautiful-DE8AHA.gif"/>
          <p:cNvPicPr>
            <a:picLocks noChangeAspect="1"/>
          </p:cNvPicPr>
          <p:nvPr/>
        </p:nvPicPr>
        <p:blipFill>
          <a:blip r:embed="rId2">
            <a:extLst/>
          </a:blip>
          <a:stretch>
            <a:fillRect/>
          </a:stretch>
        </p:blipFill>
        <p:spPr>
          <a:xfrm>
            <a:off x="605899" y="2261180"/>
            <a:ext cx="4192050" cy="5345787"/>
          </a:xfrm>
          <a:prstGeom prst="rect">
            <a:avLst/>
          </a:prstGeom>
          <a:ln w="12700">
            <a:miter lim="400000"/>
          </a:ln>
        </p:spPr>
      </p:pic>
      <p:sp>
        <p:nvSpPr>
          <p:cNvPr id="383" name="The Hero starts off in a mundane situation of normality from which some information is received that acts as a call to head off into the unknown"/>
          <p:cNvSpPr txBox="1"/>
          <p:nvPr/>
        </p:nvSpPr>
        <p:spPr>
          <a:xfrm>
            <a:off x="4937655" y="3884188"/>
            <a:ext cx="5508280" cy="149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1800"/>
            </a:pPr>
            <a:r>
              <a:t>The adventure is always and everywhere a passage beyond the veil of the known into the </a:t>
            </a:r>
            <a:r>
              <a:rPr b="1"/>
              <a:t>unknown</a:t>
            </a:r>
            <a:r>
              <a:t>; the powers that watch at the boundary are dangerous; to deal with them is risky; yet for anyone with competence and courage the danger fades (p.67-68)</a:t>
            </a:r>
          </a:p>
        </p:txBody>
      </p:sp>
      <p:sp>
        <p:nvSpPr>
          <p:cNvPr id="384" name="The Hero starts off in a mundane situation of normality from which some information is received that acts as a call to head off into the unknown"/>
          <p:cNvSpPr txBox="1"/>
          <p:nvPr/>
        </p:nvSpPr>
        <p:spPr>
          <a:xfrm>
            <a:off x="4937655" y="5783480"/>
            <a:ext cx="5508280"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The passage of the magical threshold is a transit into a sphere of rebirth (p.74)</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3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38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38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38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4" grpId="6"/>
      <p:bldP build="whole" bldLvl="1" animBg="1" rev="0" advAuto="0" spid="383" grpId="5"/>
      <p:bldP build="whole" bldLvl="1" animBg="1" rev="0" advAuto="0" spid="378" grpId="1"/>
      <p:bldP build="whole" bldLvl="1" animBg="1" rev="0" advAuto="0" spid="382" grpId="2"/>
      <p:bldP build="whole" bldLvl="1" animBg="1" rev="0" advAuto="0" spid="381" grpId="4"/>
      <p:bldP build="whole" bldLvl="1" animBg="1" rev="0" advAuto="0" spid="380" grpId="3"/>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6" name="The Monomyth"/>
          <p:cNvSpPr txBox="1"/>
          <p:nvPr/>
        </p:nvSpPr>
        <p:spPr>
          <a:xfrm>
            <a:off x="527414" y="556633"/>
            <a:ext cx="1748333"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atin typeface="+mj-lt"/>
                <a:ea typeface="+mj-ea"/>
                <a:cs typeface="+mj-cs"/>
                <a:sym typeface="Helvetica Neue"/>
              </a:defRPr>
            </a:lvl1pPr>
          </a:lstStyle>
          <a:p>
            <a:pPr/>
            <a:r>
              <a:t>The Monomyth</a:t>
            </a:r>
          </a:p>
        </p:txBody>
      </p:sp>
      <p:sp>
        <p:nvSpPr>
          <p:cNvPr id="387" name="Call to Adventure"/>
          <p:cNvSpPr txBox="1"/>
          <p:nvPr/>
        </p:nvSpPr>
        <p:spPr>
          <a:xfrm>
            <a:off x="594776" y="1798958"/>
            <a:ext cx="3105811" cy="337006"/>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solidFill>
                  <a:srgbClr val="FFFFFF"/>
                </a:solidFill>
                <a:latin typeface="+mj-lt"/>
                <a:ea typeface="+mj-ea"/>
                <a:cs typeface="+mj-cs"/>
                <a:sym typeface="Helvetica Neue"/>
              </a:defRPr>
            </a:lvl1pPr>
          </a:lstStyle>
          <a:p>
            <a:pPr/>
            <a:r>
              <a:t>Crossing of the First Threshold</a:t>
            </a:r>
          </a:p>
        </p:txBody>
      </p:sp>
      <p:sp>
        <p:nvSpPr>
          <p:cNvPr id="388" name="Stage I: Separation"/>
          <p:cNvSpPr txBox="1"/>
          <p:nvPr/>
        </p:nvSpPr>
        <p:spPr>
          <a:xfrm>
            <a:off x="510472" y="1177796"/>
            <a:ext cx="2188617"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u="sng">
                <a:latin typeface="+mj-lt"/>
                <a:ea typeface="+mj-ea"/>
                <a:cs typeface="+mj-cs"/>
                <a:sym typeface="Helvetica Neue"/>
              </a:defRPr>
            </a:lvl1pPr>
          </a:lstStyle>
          <a:p>
            <a:pPr/>
            <a:r>
              <a:t>Stage I: Separation</a:t>
            </a:r>
          </a:p>
        </p:txBody>
      </p:sp>
      <p:sp>
        <p:nvSpPr>
          <p:cNvPr id="389" name="The Hero starts off in a mundane situation of normality from which some information is received that acts as a call to head off into the unknown"/>
          <p:cNvSpPr txBox="1"/>
          <p:nvPr/>
        </p:nvSpPr>
        <p:spPr>
          <a:xfrm>
            <a:off x="8289981" y="2436783"/>
            <a:ext cx="3610687" cy="205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1800"/>
            </a:pPr>
            <a:r>
              <a:t>The Greek god </a:t>
            </a:r>
            <a:r>
              <a:rPr b="1"/>
              <a:t>Pan</a:t>
            </a:r>
            <a:r>
              <a:t>: the emotion that he instilled in human beings who by accident adventured into his domain was “panic” fear: a sudden, groundless fright (…) Pan was benign to those who paid him worship (p.66-67)</a:t>
            </a:r>
          </a:p>
        </p:txBody>
      </p:sp>
      <p:pic>
        <p:nvPicPr>
          <p:cNvPr id="390" name="Schermata 2019-03-16 alle 19.16.18.png" descr="Schermata 2019-03-16 alle 19.16.18.png"/>
          <p:cNvPicPr>
            <a:picLocks noChangeAspect="1"/>
          </p:cNvPicPr>
          <p:nvPr/>
        </p:nvPicPr>
        <p:blipFill>
          <a:blip r:embed="rId2">
            <a:extLst/>
          </a:blip>
          <a:stretch>
            <a:fillRect/>
          </a:stretch>
        </p:blipFill>
        <p:spPr>
          <a:xfrm>
            <a:off x="600267" y="2508791"/>
            <a:ext cx="7391638" cy="5008395"/>
          </a:xfrm>
          <a:prstGeom prst="rect">
            <a:avLst/>
          </a:prstGeom>
          <a:ln w="12700">
            <a:miter lim="400000"/>
          </a:ln>
        </p:spPr>
      </p:pic>
      <p:sp>
        <p:nvSpPr>
          <p:cNvPr id="391" name="Michele-Ange Houasse, Bacchanalia"/>
          <p:cNvSpPr txBox="1"/>
          <p:nvPr/>
        </p:nvSpPr>
        <p:spPr>
          <a:xfrm>
            <a:off x="621549" y="7529917"/>
            <a:ext cx="2604940"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200"/>
            </a:pPr>
            <a:r>
              <a:t>Michele-Ange Houasse, </a:t>
            </a:r>
            <a:r>
              <a:rPr i="1"/>
              <a:t>Bacchanalia</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39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3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1" grpId="3"/>
      <p:bldP build="whole" bldLvl="1" animBg="1" rev="0" advAuto="0" spid="389" grpId="4"/>
      <p:bldP build="whole" bldLvl="1" animBg="1" rev="0" advAuto="0" spid="387" grpId="1"/>
      <p:bldP build="whole" bldLvl="1" animBg="1" rev="0" advAuto="0" spid="390" grpId="2"/>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3" name="The Monomyth"/>
          <p:cNvSpPr txBox="1"/>
          <p:nvPr/>
        </p:nvSpPr>
        <p:spPr>
          <a:xfrm>
            <a:off x="527414" y="556633"/>
            <a:ext cx="1748333"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atin typeface="+mj-lt"/>
                <a:ea typeface="+mj-ea"/>
                <a:cs typeface="+mj-cs"/>
                <a:sym typeface="Helvetica Neue"/>
              </a:defRPr>
            </a:lvl1pPr>
          </a:lstStyle>
          <a:p>
            <a:pPr/>
            <a:r>
              <a:t>The Monomyth</a:t>
            </a:r>
          </a:p>
        </p:txBody>
      </p:sp>
      <p:sp>
        <p:nvSpPr>
          <p:cNvPr id="394" name="Call to Adventure"/>
          <p:cNvSpPr txBox="1"/>
          <p:nvPr/>
        </p:nvSpPr>
        <p:spPr>
          <a:xfrm>
            <a:off x="603096" y="2021135"/>
            <a:ext cx="2270050" cy="33700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solidFill>
                  <a:srgbClr val="FFFFFF"/>
                </a:solidFill>
                <a:latin typeface="+mj-lt"/>
                <a:ea typeface="+mj-ea"/>
                <a:cs typeface="+mj-cs"/>
                <a:sym typeface="Helvetica Neue"/>
              </a:defRPr>
            </a:lvl1pPr>
          </a:lstStyle>
          <a:p>
            <a:pPr/>
            <a:r>
              <a:t>The Belly of the Whale</a:t>
            </a:r>
          </a:p>
        </p:txBody>
      </p:sp>
      <p:sp>
        <p:nvSpPr>
          <p:cNvPr id="395" name="Stage I: Separation"/>
          <p:cNvSpPr txBox="1"/>
          <p:nvPr/>
        </p:nvSpPr>
        <p:spPr>
          <a:xfrm>
            <a:off x="510472" y="1177796"/>
            <a:ext cx="2188617"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u="sng">
                <a:latin typeface="+mj-lt"/>
                <a:ea typeface="+mj-ea"/>
                <a:cs typeface="+mj-cs"/>
                <a:sym typeface="Helvetica Neue"/>
              </a:defRPr>
            </a:lvl1pPr>
          </a:lstStyle>
          <a:p>
            <a:pPr/>
            <a:r>
              <a:t>Stage I: Separation</a:t>
            </a:r>
          </a:p>
        </p:txBody>
      </p:sp>
      <p:sp>
        <p:nvSpPr>
          <p:cNvPr id="396" name="The Hero starts off in a mundane situation of normality from which some information is received that acts as a call to head off into the unknown"/>
          <p:cNvSpPr txBox="1"/>
          <p:nvPr/>
        </p:nvSpPr>
        <p:spPr>
          <a:xfrm>
            <a:off x="614520" y="6337658"/>
            <a:ext cx="10388872"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1800"/>
            </a:pPr>
            <a:r>
              <a:t>The hero, instead of conquering or conciliating the power of the threshold, is </a:t>
            </a:r>
            <a:r>
              <a:rPr b="1"/>
              <a:t>swallowed into the unknown</a:t>
            </a:r>
            <a:r>
              <a:t>, and would appear to have died (p.74)</a:t>
            </a:r>
          </a:p>
        </p:txBody>
      </p:sp>
      <p:sp>
        <p:nvSpPr>
          <p:cNvPr id="397" name="Michelangelo, Jonah, 1512"/>
          <p:cNvSpPr txBox="1"/>
          <p:nvPr/>
        </p:nvSpPr>
        <p:spPr>
          <a:xfrm>
            <a:off x="547902" y="5785494"/>
            <a:ext cx="193595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200"/>
            </a:lvl1pPr>
          </a:lstStyle>
          <a:p>
            <a:pPr/>
            <a:r>
              <a:t>Michelangelo, Jonah, 1512</a:t>
            </a:r>
          </a:p>
        </p:txBody>
      </p:sp>
      <p:pic>
        <p:nvPicPr>
          <p:cNvPr id="398" name="images (8).jpeg" descr="images (8).jpeg"/>
          <p:cNvPicPr>
            <a:picLocks noChangeAspect="1"/>
          </p:cNvPicPr>
          <p:nvPr/>
        </p:nvPicPr>
        <p:blipFill>
          <a:blip r:embed="rId2">
            <a:extLst/>
          </a:blip>
          <a:stretch>
            <a:fillRect/>
          </a:stretch>
        </p:blipFill>
        <p:spPr>
          <a:xfrm>
            <a:off x="3678795" y="2810814"/>
            <a:ext cx="3283272" cy="2851994"/>
          </a:xfrm>
          <a:prstGeom prst="rect">
            <a:avLst/>
          </a:prstGeom>
          <a:ln w="12700">
            <a:miter lim="400000"/>
          </a:ln>
        </p:spPr>
      </p:pic>
      <p:pic>
        <p:nvPicPr>
          <p:cNvPr id="399" name="download (33).jpeg" descr="download (33).jpeg"/>
          <p:cNvPicPr>
            <a:picLocks noChangeAspect="1"/>
          </p:cNvPicPr>
          <p:nvPr/>
        </p:nvPicPr>
        <p:blipFill>
          <a:blip r:embed="rId3">
            <a:extLst/>
          </a:blip>
          <a:stretch>
            <a:fillRect/>
          </a:stretch>
        </p:blipFill>
        <p:spPr>
          <a:xfrm>
            <a:off x="7577540" y="868366"/>
            <a:ext cx="3414804" cy="4824089"/>
          </a:xfrm>
          <a:prstGeom prst="rect">
            <a:avLst/>
          </a:prstGeom>
          <a:ln w="12700">
            <a:miter lim="400000"/>
          </a:ln>
        </p:spPr>
      </p:pic>
      <p:sp>
        <p:nvSpPr>
          <p:cNvPr id="400" name="Pinocchio (Collodi, 1883)"/>
          <p:cNvSpPr txBox="1"/>
          <p:nvPr/>
        </p:nvSpPr>
        <p:spPr>
          <a:xfrm>
            <a:off x="3659599" y="5785494"/>
            <a:ext cx="1808561"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200"/>
            </a:lvl1pPr>
          </a:lstStyle>
          <a:p>
            <a:pPr/>
            <a:r>
              <a:t>Pinocchio (Collodi, 1883)</a:t>
            </a:r>
          </a:p>
        </p:txBody>
      </p:sp>
      <p:sp>
        <p:nvSpPr>
          <p:cNvPr id="401" name="Little Red Riding Hood (XVII century folktale)"/>
          <p:cNvSpPr txBox="1"/>
          <p:nvPr/>
        </p:nvSpPr>
        <p:spPr>
          <a:xfrm>
            <a:off x="7563373" y="5785494"/>
            <a:ext cx="3138339"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200"/>
            </a:lvl1pPr>
          </a:lstStyle>
          <a:p>
            <a:pPr/>
            <a:r>
              <a:t>Little Red Riding Hood (XVII century folktale)</a:t>
            </a:r>
          </a:p>
        </p:txBody>
      </p:sp>
      <p:sp>
        <p:nvSpPr>
          <p:cNvPr id="402" name="The Hero starts off in a mundane situation of normality from which some information is received that acts as a call to head off into the unknown"/>
          <p:cNvSpPr txBox="1"/>
          <p:nvPr/>
        </p:nvSpPr>
        <p:spPr>
          <a:xfrm>
            <a:off x="614520" y="7078868"/>
            <a:ext cx="10388872"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1800"/>
            </a:pPr>
            <a:r>
              <a:t>This popular motif gives emphasis to the lesson that that passage of the threshold is a form of </a:t>
            </a:r>
            <a:r>
              <a:rPr b="1"/>
              <a:t>self-annihilation</a:t>
            </a:r>
            <a:r>
              <a:t> (p.77)</a:t>
            </a:r>
          </a:p>
        </p:txBody>
      </p:sp>
      <p:pic>
        <p:nvPicPr>
          <p:cNvPr id="403" name="Sistine_jonah.jpg" descr="Sistine_jonah.jpg"/>
          <p:cNvPicPr>
            <a:picLocks noChangeAspect="1"/>
          </p:cNvPicPr>
          <p:nvPr/>
        </p:nvPicPr>
        <p:blipFill>
          <a:blip r:embed="rId4">
            <a:extLst/>
          </a:blip>
          <a:stretch>
            <a:fillRect/>
          </a:stretch>
        </p:blipFill>
        <p:spPr>
          <a:xfrm>
            <a:off x="584517" y="2785489"/>
            <a:ext cx="2459609" cy="290264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39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39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40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39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39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8" fill="hold">
                                  <p:stCondLst>
                                    <p:cond delay="0"/>
                                  </p:stCondLst>
                                  <p:iterate type="el" backwards="0">
                                    <p:tmAbs val="0"/>
                                  </p:iterate>
                                  <p:childTnLst>
                                    <p:set>
                                      <p:cBhvr>
                                        <p:cTn id="34" fill="hold"/>
                                        <p:tgtEl>
                                          <p:spTgt spid="40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9" fill="hold">
                                  <p:stCondLst>
                                    <p:cond delay="0"/>
                                  </p:stCondLst>
                                  <p:iterate type="el" backwards="0">
                                    <p:tmAbs val="0"/>
                                  </p:iterate>
                                  <p:childTnLst>
                                    <p:set>
                                      <p:cBhvr>
                                        <p:cTn id="38" fill="hold"/>
                                        <p:tgtEl>
                                          <p:spTgt spid="4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6" grpId="7"/>
      <p:bldP build="whole" bldLvl="1" animBg="1" rev="0" advAuto="0" spid="399" grpId="6"/>
      <p:bldP build="whole" bldLvl="1" animBg="1" rev="0" advAuto="0" spid="394" grpId="1"/>
      <p:bldP build="whole" bldLvl="1" animBg="1" rev="0" advAuto="0" spid="400" grpId="5"/>
      <p:bldP build="whole" bldLvl="1" animBg="1" rev="0" advAuto="0" spid="402" grpId="9"/>
      <p:bldP build="whole" bldLvl="1" animBg="1" rev="0" advAuto="0" spid="398" grpId="4"/>
      <p:bldP build="whole" bldLvl="1" animBg="1" rev="0" advAuto="0" spid="403" grpId="2"/>
      <p:bldP build="whole" bldLvl="1" animBg="1" rev="0" advAuto="0" spid="397" grpId="3"/>
      <p:bldP build="whole" bldLvl="1" animBg="1" rev="0" advAuto="0" spid="401" grpId="8"/>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3" name="babe304af2fcfe3266074c1ee8448599.jpg" descr="babe304af2fcfe3266074c1ee8448599.jpg"/>
          <p:cNvPicPr>
            <a:picLocks noChangeAspect="1"/>
          </p:cNvPicPr>
          <p:nvPr/>
        </p:nvPicPr>
        <p:blipFill>
          <a:blip r:embed="rId2">
            <a:extLst/>
          </a:blip>
          <a:stretch>
            <a:fillRect/>
          </a:stretch>
        </p:blipFill>
        <p:spPr>
          <a:xfrm>
            <a:off x="668866" y="791632"/>
            <a:ext cx="5862279" cy="7691643"/>
          </a:xfrm>
          <a:prstGeom prst="rect">
            <a:avLst/>
          </a:prstGeom>
          <a:ln w="12700">
            <a:miter lim="400000"/>
          </a:ln>
        </p:spPr>
      </p:pic>
      <p:sp>
        <p:nvSpPr>
          <p:cNvPr id="144" name="Linea"/>
          <p:cNvSpPr/>
          <p:nvPr/>
        </p:nvSpPr>
        <p:spPr>
          <a:xfrm>
            <a:off x="6560053" y="6680200"/>
            <a:ext cx="4968576" cy="0"/>
          </a:xfrm>
          <a:prstGeom prst="line">
            <a:avLst/>
          </a:prstGeom>
          <a:ln w="25400">
            <a:solidFill>
              <a:srgbClr val="000000"/>
            </a:solidFill>
            <a:miter lim="400000"/>
          </a:ln>
        </p:spPr>
        <p:txBody>
          <a:bodyPr lIns="45718" tIns="45718" rIns="45718" bIns="45718"/>
          <a:lstStyle/>
          <a:p>
            <a:pPr/>
          </a:p>
        </p:txBody>
      </p:sp>
      <p:sp>
        <p:nvSpPr>
          <p:cNvPr id="145" name="Linea"/>
          <p:cNvSpPr/>
          <p:nvPr/>
        </p:nvSpPr>
        <p:spPr>
          <a:xfrm>
            <a:off x="6543119" y="5444066"/>
            <a:ext cx="4968577" cy="1"/>
          </a:xfrm>
          <a:prstGeom prst="line">
            <a:avLst/>
          </a:prstGeom>
          <a:ln w="25400">
            <a:solidFill>
              <a:srgbClr val="000000"/>
            </a:solidFill>
            <a:miter lim="400000"/>
          </a:ln>
        </p:spPr>
        <p:txBody>
          <a:bodyPr lIns="45718" tIns="45718" rIns="45718" bIns="45718"/>
          <a:lstStyle/>
          <a:p>
            <a:pPr/>
          </a:p>
        </p:txBody>
      </p:sp>
      <p:sp>
        <p:nvSpPr>
          <p:cNvPr id="146" name="Linea"/>
          <p:cNvSpPr/>
          <p:nvPr/>
        </p:nvSpPr>
        <p:spPr>
          <a:xfrm>
            <a:off x="6543119" y="4586653"/>
            <a:ext cx="4968576" cy="1"/>
          </a:xfrm>
          <a:prstGeom prst="line">
            <a:avLst/>
          </a:prstGeom>
          <a:ln w="25400">
            <a:solidFill>
              <a:srgbClr val="000000"/>
            </a:solidFill>
            <a:miter lim="400000"/>
          </a:ln>
        </p:spPr>
        <p:txBody>
          <a:bodyPr lIns="45718" tIns="45718" rIns="45718" bIns="45718"/>
          <a:lstStyle/>
          <a:p>
            <a:pPr/>
          </a:p>
        </p:txBody>
      </p:sp>
      <p:sp>
        <p:nvSpPr>
          <p:cNvPr id="147" name="Linea"/>
          <p:cNvSpPr/>
          <p:nvPr/>
        </p:nvSpPr>
        <p:spPr>
          <a:xfrm>
            <a:off x="6543119" y="2910253"/>
            <a:ext cx="4968577" cy="1"/>
          </a:xfrm>
          <a:prstGeom prst="line">
            <a:avLst/>
          </a:prstGeom>
          <a:ln w="25400">
            <a:solidFill>
              <a:srgbClr val="000000"/>
            </a:solidFill>
            <a:miter lim="400000"/>
          </a:ln>
        </p:spPr>
        <p:txBody>
          <a:bodyPr lIns="45718" tIns="45718" rIns="45718" bIns="45718"/>
          <a:lstStyle/>
          <a:p>
            <a:pPr/>
          </a:p>
        </p:txBody>
      </p:sp>
      <p:sp>
        <p:nvSpPr>
          <p:cNvPr id="148" name="Linea"/>
          <p:cNvSpPr/>
          <p:nvPr/>
        </p:nvSpPr>
        <p:spPr>
          <a:xfrm>
            <a:off x="726363" y="742787"/>
            <a:ext cx="10785727" cy="1"/>
          </a:xfrm>
          <a:prstGeom prst="line">
            <a:avLst/>
          </a:prstGeom>
          <a:ln w="25400">
            <a:solidFill>
              <a:srgbClr val="000000"/>
            </a:solidFill>
            <a:miter lim="400000"/>
          </a:ln>
        </p:spPr>
        <p:txBody>
          <a:bodyPr lIns="45718" tIns="45718" rIns="45718" bIns="45718"/>
          <a:lstStyle/>
          <a:p>
            <a:pPr/>
          </a:p>
        </p:txBody>
      </p:sp>
      <p:sp>
        <p:nvSpPr>
          <p:cNvPr id="149" name="Sense-making"/>
          <p:cNvSpPr txBox="1"/>
          <p:nvPr/>
        </p:nvSpPr>
        <p:spPr>
          <a:xfrm>
            <a:off x="9334073" y="6678269"/>
            <a:ext cx="2202181"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mj-lt"/>
                <a:ea typeface="+mj-ea"/>
                <a:cs typeface="+mj-cs"/>
                <a:sym typeface="Helvetica Neue"/>
              </a:defRPr>
            </a:lvl1pPr>
          </a:lstStyle>
          <a:p>
            <a:pPr/>
            <a:r>
              <a:t>Sense-making</a:t>
            </a:r>
          </a:p>
        </p:txBody>
      </p:sp>
      <p:sp>
        <p:nvSpPr>
          <p:cNvPr id="150" name="Branding in Practice"/>
          <p:cNvSpPr txBox="1"/>
          <p:nvPr/>
        </p:nvSpPr>
        <p:spPr>
          <a:xfrm>
            <a:off x="8518431" y="5402896"/>
            <a:ext cx="3071471"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mj-lt"/>
                <a:ea typeface="+mj-ea"/>
                <a:cs typeface="+mj-cs"/>
                <a:sym typeface="Helvetica Neue"/>
              </a:defRPr>
            </a:lvl1pPr>
          </a:lstStyle>
          <a:p>
            <a:pPr/>
            <a:r>
              <a:t>Branding in Practice</a:t>
            </a:r>
          </a:p>
        </p:txBody>
      </p:sp>
      <p:sp>
        <p:nvSpPr>
          <p:cNvPr id="151" name="Structure of Stories"/>
          <p:cNvSpPr txBox="1"/>
          <p:nvPr/>
        </p:nvSpPr>
        <p:spPr>
          <a:xfrm>
            <a:off x="8627905" y="4564696"/>
            <a:ext cx="2954123"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mj-lt"/>
                <a:ea typeface="+mj-ea"/>
                <a:cs typeface="+mj-cs"/>
                <a:sym typeface="Helvetica Neue"/>
              </a:defRPr>
            </a:lvl1pPr>
          </a:lstStyle>
          <a:p>
            <a:pPr/>
            <a:r>
              <a:t>Structure of Stories</a:t>
            </a:r>
          </a:p>
        </p:txBody>
      </p:sp>
      <p:sp>
        <p:nvSpPr>
          <p:cNvPr id="152" name="Content Management"/>
          <p:cNvSpPr txBox="1"/>
          <p:nvPr/>
        </p:nvSpPr>
        <p:spPr>
          <a:xfrm>
            <a:off x="8305071" y="2862894"/>
            <a:ext cx="3269591"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mj-lt"/>
                <a:ea typeface="+mj-ea"/>
                <a:cs typeface="+mj-cs"/>
                <a:sym typeface="Helvetica Neue"/>
              </a:defRPr>
            </a:lvl1pPr>
          </a:lstStyle>
          <a:p>
            <a:pPr/>
            <a:r>
              <a:t>Content Management</a:t>
            </a:r>
          </a:p>
        </p:txBody>
      </p:sp>
      <p:sp>
        <p:nvSpPr>
          <p:cNvPr id="153" name="Story-telling and Story-listening"/>
          <p:cNvSpPr txBox="1"/>
          <p:nvPr/>
        </p:nvSpPr>
        <p:spPr>
          <a:xfrm>
            <a:off x="6874777" y="738927"/>
            <a:ext cx="4724706"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mj-lt"/>
                <a:ea typeface="+mj-ea"/>
                <a:cs typeface="+mj-cs"/>
                <a:sym typeface="Helvetica Neue"/>
              </a:defRPr>
            </a:lvl1pPr>
          </a:lstStyle>
          <a:p>
            <a:pPr/>
            <a:r>
              <a:t>Story-telling and Story-listening</a:t>
            </a:r>
          </a:p>
        </p:txBody>
      </p:sp>
      <p:sp>
        <p:nvSpPr>
          <p:cNvPr id="154" name="The Tree of Corporate Storytelling"/>
          <p:cNvSpPr txBox="1"/>
          <p:nvPr/>
        </p:nvSpPr>
        <p:spPr>
          <a:xfrm>
            <a:off x="1291894" y="226670"/>
            <a:ext cx="5036211"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mj-lt"/>
                <a:ea typeface="+mj-ea"/>
                <a:cs typeface="+mj-cs"/>
                <a:sym typeface="Helvetica Neue"/>
              </a:defRPr>
            </a:lvl1pPr>
          </a:lstStyle>
          <a:p>
            <a:pPr/>
            <a:r>
              <a:t>The Tree of Corporate Storytelling</a:t>
            </a:r>
          </a:p>
        </p:txBody>
      </p:sp>
      <p:sp>
        <p:nvSpPr>
          <p:cNvPr id="155" name="Freccia"/>
          <p:cNvSpPr/>
          <p:nvPr/>
        </p:nvSpPr>
        <p:spPr>
          <a:xfrm rot="16200000">
            <a:off x="8965196" y="3361316"/>
            <a:ext cx="6452561" cy="1113900"/>
          </a:xfrm>
          <a:prstGeom prst="rightArrow">
            <a:avLst>
              <a:gd name="adj1" fmla="val 32000"/>
              <a:gd name="adj2" fmla="val 72969"/>
            </a:avLst>
          </a:prstGeom>
          <a:gradFill>
            <a:gsLst>
              <a:gs pos="0">
                <a:srgbClr val="FF8DC6"/>
              </a:gs>
              <a:gs pos="100000">
                <a:srgbClr val="56C1FF"/>
              </a:gs>
            </a:gsLst>
          </a:gradFill>
          <a:ln w="12700">
            <a:miter lim="400000"/>
          </a:ln>
        </p:spPr>
        <p:txBody>
          <a:bodyPr lIns="50800" tIns="50800" rIns="50800" bIns="50800" anchor="ctr"/>
          <a:lstStyle/>
          <a:p>
            <a:pPr>
              <a:defRPr sz="22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1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1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1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1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8" fill="hold">
                                  <p:stCondLst>
                                    <p:cond delay="0"/>
                                  </p:stCondLst>
                                  <p:iterate type="el" backwards="0">
                                    <p:tmAbs val="0"/>
                                  </p:iterate>
                                  <p:childTnLst>
                                    <p:set>
                                      <p:cBhvr>
                                        <p:cTn id="34" fill="hold"/>
                                        <p:tgtEl>
                                          <p:spTgt spid="15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9" fill="hold">
                                  <p:stCondLst>
                                    <p:cond delay="0"/>
                                  </p:stCondLst>
                                  <p:iterate type="el" backwards="0">
                                    <p:tmAbs val="0"/>
                                  </p:iterate>
                                  <p:childTnLst>
                                    <p:set>
                                      <p:cBhvr>
                                        <p:cTn id="38" fill="hold"/>
                                        <p:tgtEl>
                                          <p:spTgt spid="15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0" presetID="1" grpId="10" fill="hold">
                                  <p:stCondLst>
                                    <p:cond delay="0"/>
                                  </p:stCondLst>
                                  <p:iterate type="el" backwards="0">
                                    <p:tmAbs val="0"/>
                                  </p:iterate>
                                  <p:childTnLst>
                                    <p:set>
                                      <p:cBhvr>
                                        <p:cTn id="42" fill="hold"/>
                                        <p:tgtEl>
                                          <p:spTgt spid="15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4" grpId="1"/>
      <p:bldP build="whole" bldLvl="1" animBg="1" rev="0" advAuto="0" spid="153" grpId="9"/>
      <p:bldP build="whole" bldLvl="1" animBg="1" rev="0" advAuto="0" spid="151" grpId="6"/>
      <p:bldP build="whole" bldLvl="1" animBg="1" rev="0" advAuto="0" spid="155" grpId="10"/>
      <p:bldP build="whole" bldLvl="1" animBg="1" rev="0" advAuto="0" spid="149" grpId="2"/>
      <p:bldP build="whole" bldLvl="1" animBg="1" rev="0" advAuto="0" spid="146" grpId="5"/>
      <p:bldP build="whole" bldLvl="1" animBg="1" rev="0" advAuto="0" spid="145" grpId="3"/>
      <p:bldP build="whole" bldLvl="1" animBg="1" rev="0" advAuto="0" spid="152" grpId="8"/>
      <p:bldP build="whole" bldLvl="1" animBg="1" rev="0" advAuto="0" spid="150" grpId="4"/>
      <p:bldP build="whole" bldLvl="1" animBg="1" rev="0" advAuto="0" spid="147" grpId="7"/>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5" name="The Monomyth"/>
          <p:cNvSpPr txBox="1"/>
          <p:nvPr/>
        </p:nvSpPr>
        <p:spPr>
          <a:xfrm>
            <a:off x="527414" y="556633"/>
            <a:ext cx="1748333"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atin typeface="+mj-lt"/>
                <a:ea typeface="+mj-ea"/>
                <a:cs typeface="+mj-cs"/>
                <a:sym typeface="Helvetica Neue"/>
              </a:defRPr>
            </a:lvl1pPr>
          </a:lstStyle>
          <a:p>
            <a:pPr/>
            <a:r>
              <a:t>The Monomyth</a:t>
            </a:r>
          </a:p>
        </p:txBody>
      </p:sp>
      <p:sp>
        <p:nvSpPr>
          <p:cNvPr id="406" name="Call to Adventure"/>
          <p:cNvSpPr txBox="1"/>
          <p:nvPr/>
        </p:nvSpPr>
        <p:spPr>
          <a:xfrm>
            <a:off x="609456" y="1798958"/>
            <a:ext cx="1863650" cy="337006"/>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solidFill>
                  <a:srgbClr val="FFFFFF"/>
                </a:solidFill>
                <a:latin typeface="+mj-lt"/>
                <a:ea typeface="+mj-ea"/>
                <a:cs typeface="+mj-cs"/>
                <a:sym typeface="Helvetica Neue"/>
              </a:defRPr>
            </a:lvl1pPr>
          </a:lstStyle>
          <a:p>
            <a:pPr/>
            <a:r>
              <a:t>The Road of Trials</a:t>
            </a:r>
          </a:p>
        </p:txBody>
      </p:sp>
      <p:sp>
        <p:nvSpPr>
          <p:cNvPr id="407" name="Stage I: Separation"/>
          <p:cNvSpPr txBox="1"/>
          <p:nvPr/>
        </p:nvSpPr>
        <p:spPr>
          <a:xfrm>
            <a:off x="557640" y="1177796"/>
            <a:ext cx="2018082"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u="sng">
                <a:latin typeface="+mj-lt"/>
                <a:ea typeface="+mj-ea"/>
                <a:cs typeface="+mj-cs"/>
                <a:sym typeface="Helvetica Neue"/>
              </a:defRPr>
            </a:lvl1pPr>
          </a:lstStyle>
          <a:p>
            <a:pPr/>
            <a:r>
              <a:t>Stage II: Initiation</a:t>
            </a:r>
          </a:p>
        </p:txBody>
      </p:sp>
      <p:sp>
        <p:nvSpPr>
          <p:cNvPr id="408" name="Antonio Canova, Cupid and Psyche, 1793"/>
          <p:cNvSpPr txBox="1"/>
          <p:nvPr/>
        </p:nvSpPr>
        <p:spPr>
          <a:xfrm>
            <a:off x="3587694" y="8241317"/>
            <a:ext cx="2944119"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200"/>
            </a:pPr>
            <a:r>
              <a:t>Antonio Canova, </a:t>
            </a:r>
            <a:r>
              <a:rPr i="1"/>
              <a:t>Cupid and Psyche</a:t>
            </a:r>
            <a:r>
              <a:t>, 1793</a:t>
            </a:r>
          </a:p>
        </p:txBody>
      </p:sp>
      <p:sp>
        <p:nvSpPr>
          <p:cNvPr id="409" name="The Hero starts off in a mundane situation of normality from which some information is received that acts as a call to head off into the unknown"/>
          <p:cNvSpPr txBox="1"/>
          <p:nvPr/>
        </p:nvSpPr>
        <p:spPr>
          <a:xfrm>
            <a:off x="569014" y="2370056"/>
            <a:ext cx="2723027" cy="177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The hero moves in a dream landscape of curiously fluid, ambiguous forms, where he must survive a succession of trials (p.81)</a:t>
            </a:r>
          </a:p>
        </p:txBody>
      </p:sp>
      <p:sp>
        <p:nvSpPr>
          <p:cNvPr id="410" name="The Hero starts off in a mundane situation of normality from which some information is received that acts as a call to head off into the unknown"/>
          <p:cNvSpPr txBox="1"/>
          <p:nvPr/>
        </p:nvSpPr>
        <p:spPr>
          <a:xfrm>
            <a:off x="581726" y="4367865"/>
            <a:ext cx="2797484" cy="205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The hero is covertly aided by the advice, amulets, and secret agents of the supernatural helper whom he met before his entrance into this region (p.81)</a:t>
            </a:r>
          </a:p>
        </p:txBody>
      </p:sp>
      <p:pic>
        <p:nvPicPr>
          <p:cNvPr id="411" name="antonio-canova-psyche-revived-by-cupid-1039-s-kiss-1793-trivium-art-history.jpg" descr="antonio-canova-psyche-revived-by-cupid-1039-s-kiss-1793-trivium-art-history.jpg"/>
          <p:cNvPicPr>
            <a:picLocks noChangeAspect="1"/>
          </p:cNvPicPr>
          <p:nvPr/>
        </p:nvPicPr>
        <p:blipFill>
          <a:blip r:embed="rId2">
            <a:extLst/>
          </a:blip>
          <a:stretch>
            <a:fillRect/>
          </a:stretch>
        </p:blipFill>
        <p:spPr>
          <a:xfrm>
            <a:off x="3563882" y="671140"/>
            <a:ext cx="9197273" cy="7433730"/>
          </a:xfrm>
          <a:prstGeom prst="rect">
            <a:avLst/>
          </a:prstGeom>
          <a:ln w="12700">
            <a:miter lim="400000"/>
          </a:ln>
        </p:spPr>
      </p:pic>
      <p:sp>
        <p:nvSpPr>
          <p:cNvPr id="412" name="The Hero starts off in a mundane situation of normality from which some information is received that acts as a call to head off into the unknown"/>
          <p:cNvSpPr txBox="1"/>
          <p:nvPr/>
        </p:nvSpPr>
        <p:spPr>
          <a:xfrm>
            <a:off x="581726" y="6729207"/>
            <a:ext cx="2797484" cy="177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1800"/>
            </a:pPr>
            <a:r>
              <a:t>“</a:t>
            </a:r>
            <a:r>
              <a:rPr i="1"/>
              <a:t>Or do you think that you shall enter the Garden of Bliss without such trials as came to those who passed away before you?</a:t>
            </a:r>
            <a:r>
              <a:t>”</a:t>
            </a:r>
          </a:p>
          <a:p>
            <a:pPr algn="l">
              <a:defRPr sz="1800"/>
            </a:pPr>
            <a:r>
              <a:t>Koran, 2:214</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40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40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4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4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2" grpId="6"/>
      <p:bldP build="whole" bldLvl="1" animBg="1" rev="0" advAuto="0" spid="406" grpId="1"/>
      <p:bldP build="whole" bldLvl="1" animBg="1" rev="0" advAuto="0" spid="410" grpId="5"/>
      <p:bldP build="whole" bldLvl="1" animBg="1" rev="0" advAuto="0" spid="411" grpId="2"/>
      <p:bldP build="whole" bldLvl="1" animBg="1" rev="0" advAuto="0" spid="408" grpId="3"/>
      <p:bldP build="whole" bldLvl="1" animBg="1" rev="0" advAuto="0" spid="409" grpId="4"/>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4" name="The Monomyth"/>
          <p:cNvSpPr txBox="1"/>
          <p:nvPr/>
        </p:nvSpPr>
        <p:spPr>
          <a:xfrm>
            <a:off x="527414" y="556633"/>
            <a:ext cx="1748333"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atin typeface="+mj-lt"/>
                <a:ea typeface="+mj-ea"/>
                <a:cs typeface="+mj-cs"/>
                <a:sym typeface="Helvetica Neue"/>
              </a:defRPr>
            </a:lvl1pPr>
          </a:lstStyle>
          <a:p>
            <a:pPr/>
            <a:r>
              <a:t>The Monomyth</a:t>
            </a:r>
          </a:p>
        </p:txBody>
      </p:sp>
      <p:sp>
        <p:nvSpPr>
          <p:cNvPr id="415" name="Call to Adventure"/>
          <p:cNvSpPr txBox="1"/>
          <p:nvPr/>
        </p:nvSpPr>
        <p:spPr>
          <a:xfrm>
            <a:off x="605510" y="1813241"/>
            <a:ext cx="2650034" cy="33700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solidFill>
                  <a:srgbClr val="FFFFFF"/>
                </a:solidFill>
                <a:latin typeface="+mj-lt"/>
                <a:ea typeface="+mj-ea"/>
                <a:cs typeface="+mj-cs"/>
                <a:sym typeface="Helvetica Neue"/>
              </a:defRPr>
            </a:lvl1pPr>
          </a:lstStyle>
          <a:p>
            <a:pPr/>
            <a:r>
              <a:t>Meeting with the Goddess</a:t>
            </a:r>
          </a:p>
        </p:txBody>
      </p:sp>
      <p:sp>
        <p:nvSpPr>
          <p:cNvPr id="416" name="Stage I: Separation"/>
          <p:cNvSpPr txBox="1"/>
          <p:nvPr/>
        </p:nvSpPr>
        <p:spPr>
          <a:xfrm>
            <a:off x="557640" y="1177796"/>
            <a:ext cx="2018082"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u="sng">
                <a:latin typeface="+mj-lt"/>
                <a:ea typeface="+mj-ea"/>
                <a:cs typeface="+mj-cs"/>
                <a:sym typeface="Helvetica Neue"/>
              </a:defRPr>
            </a:lvl1pPr>
          </a:lstStyle>
          <a:p>
            <a:pPr/>
            <a:r>
              <a:t>Stage II: Initiation</a:t>
            </a:r>
          </a:p>
        </p:txBody>
      </p:sp>
      <p:sp>
        <p:nvSpPr>
          <p:cNvPr id="417" name="Viktor Vasnetsov, The Sleeping Princess, 1926"/>
          <p:cNvSpPr txBox="1"/>
          <p:nvPr/>
        </p:nvSpPr>
        <p:spPr>
          <a:xfrm>
            <a:off x="575059" y="8289411"/>
            <a:ext cx="3265885"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200"/>
            </a:pPr>
            <a:r>
              <a:t>Viktor Vasnetsov, </a:t>
            </a:r>
            <a:r>
              <a:rPr i="1"/>
              <a:t>The Sleeping Princess</a:t>
            </a:r>
            <a:r>
              <a:t>, 1926</a:t>
            </a:r>
          </a:p>
        </p:txBody>
      </p:sp>
      <p:sp>
        <p:nvSpPr>
          <p:cNvPr id="418" name="The Hero starts off in a mundane situation of normality from which some information is received that acts as a call to head off into the unknown"/>
          <p:cNvSpPr txBox="1"/>
          <p:nvPr/>
        </p:nvSpPr>
        <p:spPr>
          <a:xfrm>
            <a:off x="3496610" y="901431"/>
            <a:ext cx="8057679"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When all barriers have been overcome, the ultimate adventure is commonly represented as a mystical marriage of the triumphant hero-soul with the Queen Goddess (p.91)</a:t>
            </a:r>
          </a:p>
        </p:txBody>
      </p:sp>
      <p:pic>
        <p:nvPicPr>
          <p:cNvPr id="419" name="Спящая_царевна.jpg" descr="Спящая_царевна.jpg"/>
          <p:cNvPicPr>
            <a:picLocks noChangeAspect="1"/>
          </p:cNvPicPr>
          <p:nvPr/>
        </p:nvPicPr>
        <p:blipFill>
          <a:blip r:embed="rId2">
            <a:extLst/>
          </a:blip>
          <a:stretch>
            <a:fillRect/>
          </a:stretch>
        </p:blipFill>
        <p:spPr>
          <a:xfrm>
            <a:off x="601495" y="3019785"/>
            <a:ext cx="11081083" cy="5181272"/>
          </a:xfrm>
          <a:prstGeom prst="rect">
            <a:avLst/>
          </a:prstGeom>
          <a:ln w="12700">
            <a:miter lim="400000"/>
          </a:ln>
        </p:spPr>
      </p:pic>
      <p:sp>
        <p:nvSpPr>
          <p:cNvPr id="420" name="The Hero starts off in a mundane situation of normality from which some information is received that acts as a call to head off into the unknown"/>
          <p:cNvSpPr txBox="1"/>
          <p:nvPr/>
        </p:nvSpPr>
        <p:spPr>
          <a:xfrm>
            <a:off x="3496610" y="2024102"/>
            <a:ext cx="8057679"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The meeting with the goddess (who is incarnate in every woman) is the final test of the talent of the hero to win the boon of love, which is life itself enjoyed as the encasement of eternity (p.99)</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4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4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41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9" grpId="4"/>
      <p:bldP build="whole" bldLvl="1" animBg="1" rev="0" advAuto="0" spid="418" grpId="2"/>
      <p:bldP build="whole" bldLvl="1" animBg="1" rev="0" advAuto="0" spid="420" grpId="3"/>
      <p:bldP build="whole" bldLvl="1" animBg="1" rev="0" advAuto="0" spid="417" grpId="5"/>
      <p:bldP build="whole" bldLvl="1" animBg="1" rev="0" advAuto="0" spid="415" grpId="1"/>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2" name="The Monomyth"/>
          <p:cNvSpPr txBox="1"/>
          <p:nvPr/>
        </p:nvSpPr>
        <p:spPr>
          <a:xfrm>
            <a:off x="527414" y="556633"/>
            <a:ext cx="1748333"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atin typeface="+mj-lt"/>
                <a:ea typeface="+mj-ea"/>
                <a:cs typeface="+mj-cs"/>
                <a:sym typeface="Helvetica Neue"/>
              </a:defRPr>
            </a:lvl1pPr>
          </a:lstStyle>
          <a:p>
            <a:pPr/>
            <a:r>
              <a:t>The Monomyth</a:t>
            </a:r>
          </a:p>
        </p:txBody>
      </p:sp>
      <p:sp>
        <p:nvSpPr>
          <p:cNvPr id="423" name="Call to Adventure"/>
          <p:cNvSpPr txBox="1"/>
          <p:nvPr/>
        </p:nvSpPr>
        <p:spPr>
          <a:xfrm>
            <a:off x="605510" y="1813241"/>
            <a:ext cx="2650034" cy="33700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solidFill>
                  <a:srgbClr val="FFFFFF"/>
                </a:solidFill>
                <a:latin typeface="+mj-lt"/>
                <a:ea typeface="+mj-ea"/>
                <a:cs typeface="+mj-cs"/>
                <a:sym typeface="Helvetica Neue"/>
              </a:defRPr>
            </a:lvl1pPr>
          </a:lstStyle>
          <a:p>
            <a:pPr/>
            <a:r>
              <a:t>Meeting with the Goddess</a:t>
            </a:r>
          </a:p>
        </p:txBody>
      </p:sp>
      <p:sp>
        <p:nvSpPr>
          <p:cNvPr id="424" name="Stage I: Separation"/>
          <p:cNvSpPr txBox="1"/>
          <p:nvPr/>
        </p:nvSpPr>
        <p:spPr>
          <a:xfrm>
            <a:off x="557640" y="1177796"/>
            <a:ext cx="2018082"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u="sng">
                <a:latin typeface="+mj-lt"/>
                <a:ea typeface="+mj-ea"/>
                <a:cs typeface="+mj-cs"/>
                <a:sym typeface="Helvetica Neue"/>
              </a:defRPr>
            </a:lvl1pPr>
          </a:lstStyle>
          <a:p>
            <a:pPr/>
            <a:r>
              <a:t>Stage II: Initiation</a:t>
            </a:r>
          </a:p>
        </p:txBody>
      </p:sp>
      <p:sp>
        <p:nvSpPr>
          <p:cNvPr id="425" name="Psyche and Jupiter"/>
          <p:cNvSpPr txBox="1"/>
          <p:nvPr/>
        </p:nvSpPr>
        <p:spPr>
          <a:xfrm>
            <a:off x="562307" y="6624810"/>
            <a:ext cx="1410445"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1200"/>
            </a:lvl1pPr>
          </a:lstStyle>
          <a:p>
            <a:pPr/>
            <a:r>
              <a:t>Psyche and Jupiter</a:t>
            </a:r>
          </a:p>
        </p:txBody>
      </p:sp>
      <p:sp>
        <p:nvSpPr>
          <p:cNvPr id="426" name="The Hero starts off in a mundane situation of normality from which some information is received that acts as a call to head off into the unknown"/>
          <p:cNvSpPr txBox="1"/>
          <p:nvPr/>
        </p:nvSpPr>
        <p:spPr>
          <a:xfrm>
            <a:off x="3566233" y="2335123"/>
            <a:ext cx="5990798"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1800"/>
            </a:pPr>
            <a:r>
              <a:t>Woman, in the picture language of mythology, represents the </a:t>
            </a:r>
            <a:r>
              <a:rPr b="1"/>
              <a:t>totality of what can be known</a:t>
            </a:r>
            <a:r>
              <a:t>. The hero is the one who comes to know.</a:t>
            </a:r>
          </a:p>
        </p:txBody>
      </p:sp>
      <p:sp>
        <p:nvSpPr>
          <p:cNvPr id="427" name="The Hero starts off in a mundane situation of normality from which some information is received that acts as a call to head off into the unknown"/>
          <p:cNvSpPr txBox="1"/>
          <p:nvPr/>
        </p:nvSpPr>
        <p:spPr>
          <a:xfrm>
            <a:off x="3611018" y="3528380"/>
            <a:ext cx="6130043" cy="149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1800"/>
            </a:pPr>
            <a:r>
              <a:t>As he progresses in the slow initiation which is life, the form of the goddess undergoes for him a series of </a:t>
            </a:r>
            <a:r>
              <a:rPr b="1"/>
              <a:t>transfigurations</a:t>
            </a:r>
            <a:r>
              <a:t>: she can never be greater than himself, though she can always promise more than he is yet capable of comprehending.</a:t>
            </a:r>
          </a:p>
        </p:txBody>
      </p:sp>
      <p:sp>
        <p:nvSpPr>
          <p:cNvPr id="428" name="The Hero starts off in a mundane situation of normality from which some information is received that acts as a call to head off into the unknown"/>
          <p:cNvSpPr txBox="1"/>
          <p:nvPr/>
        </p:nvSpPr>
        <p:spPr>
          <a:xfrm>
            <a:off x="3611018" y="5280438"/>
            <a:ext cx="6282799"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1800"/>
            </a:pPr>
            <a:r>
              <a:rPr b="1"/>
              <a:t>She is redeemed by the eyes of understanding</a:t>
            </a:r>
            <a:r>
              <a:t>. The hero who can take her as she is (…) is potentially the king, the incarnate god, of her created world.</a:t>
            </a:r>
          </a:p>
        </p:txBody>
      </p:sp>
      <p:sp>
        <p:nvSpPr>
          <p:cNvPr id="429" name="The Hero starts off in a mundane situation of normality from which some information is received that acts as a call to head off into the unknown"/>
          <p:cNvSpPr txBox="1"/>
          <p:nvPr/>
        </p:nvSpPr>
        <p:spPr>
          <a:xfrm>
            <a:off x="3611018" y="6434310"/>
            <a:ext cx="5981241"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And when the adventurer, she is the one who is fit to become the consort of an immortal (p.97)</a:t>
            </a:r>
          </a:p>
        </p:txBody>
      </p:sp>
      <p:pic>
        <p:nvPicPr>
          <p:cNvPr id="430" name="116973.jpg" descr="116973.jpg"/>
          <p:cNvPicPr>
            <a:picLocks noChangeAspect="1"/>
          </p:cNvPicPr>
          <p:nvPr/>
        </p:nvPicPr>
        <p:blipFill>
          <a:blip r:embed="rId2">
            <a:extLst/>
          </a:blip>
          <a:stretch>
            <a:fillRect/>
          </a:stretch>
        </p:blipFill>
        <p:spPr>
          <a:xfrm>
            <a:off x="10130690" y="726071"/>
            <a:ext cx="2502591" cy="7507773"/>
          </a:xfrm>
          <a:prstGeom prst="rect">
            <a:avLst/>
          </a:prstGeom>
          <a:ln w="12700">
            <a:miter lim="400000"/>
          </a:ln>
        </p:spPr>
      </p:pic>
      <p:pic>
        <p:nvPicPr>
          <p:cNvPr id="431" name="KJJ2W9.gif" descr="KJJ2W9.gif"/>
          <p:cNvPicPr>
            <a:picLocks noChangeAspect="1"/>
          </p:cNvPicPr>
          <p:nvPr/>
        </p:nvPicPr>
        <p:blipFill>
          <a:blip r:embed="rId3">
            <a:extLst/>
          </a:blip>
          <a:stretch>
            <a:fillRect/>
          </a:stretch>
        </p:blipFill>
        <p:spPr>
          <a:xfrm>
            <a:off x="584072" y="2393847"/>
            <a:ext cx="2790074" cy="4172222"/>
          </a:xfrm>
          <a:prstGeom prst="rect">
            <a:avLst/>
          </a:prstGeom>
          <a:ln w="12700">
            <a:miter lim="400000"/>
          </a:ln>
        </p:spPr>
      </p:pic>
      <p:sp>
        <p:nvSpPr>
          <p:cNvPr id="432" name="Patrick James Lynch, The Prince Frog"/>
          <p:cNvSpPr txBox="1"/>
          <p:nvPr/>
        </p:nvSpPr>
        <p:spPr>
          <a:xfrm>
            <a:off x="10035984" y="8305805"/>
            <a:ext cx="2692004"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200"/>
            </a:pPr>
            <a:r>
              <a:t>Patrick James Lynch, </a:t>
            </a:r>
            <a:r>
              <a:rPr i="1"/>
              <a:t>The Prince Frog</a:t>
            </a:r>
          </a:p>
        </p:txBody>
      </p:sp>
      <p:sp>
        <p:nvSpPr>
          <p:cNvPr id="433" name="The Hero starts off in a mundane situation of normality from which some information is received that acts as a call to head off into the unknown"/>
          <p:cNvSpPr txBox="1"/>
          <p:nvPr/>
        </p:nvSpPr>
        <p:spPr>
          <a:xfrm>
            <a:off x="3606240" y="7169081"/>
            <a:ext cx="5990798" cy="121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The goddess has a similar role as the Mentor. But the hero is already on the journey. The goddess gives the hero more information or more powerful tools. The hero is directly involved.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4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4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4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4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4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8" fill="hold">
                                  <p:stCondLst>
                                    <p:cond delay="0"/>
                                  </p:stCondLst>
                                  <p:iterate type="el" backwards="0">
                                    <p:tmAbs val="0"/>
                                  </p:iterate>
                                  <p:childTnLst>
                                    <p:set>
                                      <p:cBhvr>
                                        <p:cTn id="34" fill="hold"/>
                                        <p:tgtEl>
                                          <p:spTgt spid="4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9" fill="hold">
                                  <p:stCondLst>
                                    <p:cond delay="0"/>
                                  </p:stCondLst>
                                  <p:iterate type="el" backwards="0">
                                    <p:tmAbs val="0"/>
                                  </p:iterate>
                                  <p:childTnLst>
                                    <p:set>
                                      <p:cBhvr>
                                        <p:cTn id="38" fill="hold"/>
                                        <p:tgtEl>
                                          <p:spTgt spid="4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0" presetID="1" grpId="10" fill="hold">
                                  <p:stCondLst>
                                    <p:cond delay="0"/>
                                  </p:stCondLst>
                                  <p:iterate type="el" backwards="0">
                                    <p:tmAbs val="0"/>
                                  </p:iterate>
                                  <p:childTnLst>
                                    <p:set>
                                      <p:cBhvr>
                                        <p:cTn id="42" fill="hold"/>
                                        <p:tgtEl>
                                          <p:spTgt spid="43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9" grpId="5"/>
      <p:bldP build="whole" bldLvl="1" animBg="1" rev="0" advAuto="0" spid="425" grpId="8"/>
      <p:bldP build="whole" bldLvl="1" animBg="1" rev="0" advAuto="0" spid="423" grpId="1"/>
      <p:bldP build="whole" bldLvl="1" animBg="1" rev="0" advAuto="0" spid="428" grpId="4"/>
      <p:bldP build="whole" bldLvl="1" animBg="1" rev="0" advAuto="0" spid="430" grpId="9"/>
      <p:bldP build="whole" bldLvl="1" animBg="1" rev="0" advAuto="0" spid="426" grpId="2"/>
      <p:bldP build="whole" bldLvl="1" animBg="1" rev="0" advAuto="0" spid="427" grpId="3"/>
      <p:bldP build="whole" bldLvl="1" animBg="1" rev="0" advAuto="0" spid="431" grpId="7"/>
      <p:bldP build="whole" bldLvl="1" animBg="1" rev="0" advAuto="0" spid="432" grpId="10"/>
      <p:bldP build="whole" bldLvl="1" animBg="1" rev="0" advAuto="0" spid="433" grpId="6"/>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5" name="The Monomyth"/>
          <p:cNvSpPr txBox="1"/>
          <p:nvPr/>
        </p:nvSpPr>
        <p:spPr>
          <a:xfrm>
            <a:off x="527414" y="556633"/>
            <a:ext cx="1748333"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atin typeface="+mj-lt"/>
                <a:ea typeface="+mj-ea"/>
                <a:cs typeface="+mj-cs"/>
                <a:sym typeface="Helvetica Neue"/>
              </a:defRPr>
            </a:lvl1pPr>
          </a:lstStyle>
          <a:p>
            <a:pPr/>
            <a:r>
              <a:t>The Monomyth</a:t>
            </a:r>
          </a:p>
        </p:txBody>
      </p:sp>
      <p:sp>
        <p:nvSpPr>
          <p:cNvPr id="436" name="Call to Adventure"/>
          <p:cNvSpPr txBox="1"/>
          <p:nvPr/>
        </p:nvSpPr>
        <p:spPr>
          <a:xfrm>
            <a:off x="593806" y="1810853"/>
            <a:ext cx="2552091" cy="33700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solidFill>
                  <a:srgbClr val="FFFFFF"/>
                </a:solidFill>
                <a:latin typeface="+mj-lt"/>
                <a:ea typeface="+mj-ea"/>
                <a:cs typeface="+mj-cs"/>
                <a:sym typeface="Helvetica Neue"/>
              </a:defRPr>
            </a:lvl1pPr>
          </a:lstStyle>
          <a:p>
            <a:pPr/>
            <a:r>
              <a:t>Woman as the Temptress</a:t>
            </a:r>
          </a:p>
        </p:txBody>
      </p:sp>
      <p:sp>
        <p:nvSpPr>
          <p:cNvPr id="437" name="Stage I: Separation"/>
          <p:cNvSpPr txBox="1"/>
          <p:nvPr/>
        </p:nvSpPr>
        <p:spPr>
          <a:xfrm>
            <a:off x="557640" y="1177796"/>
            <a:ext cx="2018082"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u="sng">
                <a:latin typeface="+mj-lt"/>
                <a:ea typeface="+mj-ea"/>
                <a:cs typeface="+mj-cs"/>
                <a:sym typeface="Helvetica Neue"/>
              </a:defRPr>
            </a:lvl1pPr>
          </a:lstStyle>
          <a:p>
            <a:pPr/>
            <a:r>
              <a:t>Stage II: Initiation</a:t>
            </a:r>
          </a:p>
        </p:txBody>
      </p:sp>
      <p:sp>
        <p:nvSpPr>
          <p:cNvPr id="438" name="Lovis Corinth, The temptation of Saint Anthony, 1897"/>
          <p:cNvSpPr txBox="1"/>
          <p:nvPr/>
        </p:nvSpPr>
        <p:spPr>
          <a:xfrm>
            <a:off x="522352" y="7370115"/>
            <a:ext cx="3723383"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200"/>
            </a:pPr>
            <a:r>
              <a:t>Lovis Corinth, </a:t>
            </a:r>
            <a:r>
              <a:rPr i="1"/>
              <a:t>The temptation of Saint Anthony</a:t>
            </a:r>
            <a:r>
              <a:t>, 1897</a:t>
            </a:r>
            <a:r>
              <a:rPr i="1"/>
              <a:t> </a:t>
            </a:r>
          </a:p>
        </p:txBody>
      </p:sp>
      <p:sp>
        <p:nvSpPr>
          <p:cNvPr id="439" name="The Hero starts off in a mundane situation of normality from which some information is received that acts as a call to head off into the unknown"/>
          <p:cNvSpPr txBox="1"/>
          <p:nvPr/>
        </p:nvSpPr>
        <p:spPr>
          <a:xfrm>
            <a:off x="584855" y="7759641"/>
            <a:ext cx="11987490"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The hero is tempted and challenged. The Goddess represents power (beautiful/ugly) and balance (masculine/feminine) and sends the hero into the approach to the cave in search of the boon.</a:t>
            </a:r>
          </a:p>
        </p:txBody>
      </p:sp>
      <p:pic>
        <p:nvPicPr>
          <p:cNvPr id="440" name="8_art380191_2800.jpg" descr="8_art380191_2800.jpg"/>
          <p:cNvPicPr>
            <a:picLocks noChangeAspect="1"/>
          </p:cNvPicPr>
          <p:nvPr/>
        </p:nvPicPr>
        <p:blipFill>
          <a:blip r:embed="rId2">
            <a:extLst/>
          </a:blip>
          <a:stretch>
            <a:fillRect/>
          </a:stretch>
        </p:blipFill>
        <p:spPr>
          <a:xfrm>
            <a:off x="598192" y="2282225"/>
            <a:ext cx="11510413" cy="506458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4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4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0" grpId="2"/>
      <p:bldP build="whole" bldLvl="1" animBg="1" rev="0" advAuto="0" spid="436" grpId="1"/>
      <p:bldP build="whole" bldLvl="1" animBg="1" rev="0" advAuto="0" spid="438" grpId="3"/>
      <p:bldP build="whole" bldLvl="1" animBg="1" rev="0" advAuto="0" spid="439" grpId="4"/>
    </p:bld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2" name="The Monomyth"/>
          <p:cNvSpPr txBox="1"/>
          <p:nvPr/>
        </p:nvSpPr>
        <p:spPr>
          <a:xfrm>
            <a:off x="527414" y="556633"/>
            <a:ext cx="1748333"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atin typeface="+mj-lt"/>
                <a:ea typeface="+mj-ea"/>
                <a:cs typeface="+mj-cs"/>
                <a:sym typeface="Helvetica Neue"/>
              </a:defRPr>
            </a:lvl1pPr>
          </a:lstStyle>
          <a:p>
            <a:pPr/>
            <a:r>
              <a:t>The Monomyth</a:t>
            </a:r>
          </a:p>
        </p:txBody>
      </p:sp>
      <p:sp>
        <p:nvSpPr>
          <p:cNvPr id="443" name="Call to Adventure"/>
          <p:cNvSpPr txBox="1"/>
          <p:nvPr/>
        </p:nvSpPr>
        <p:spPr>
          <a:xfrm>
            <a:off x="593806" y="1810853"/>
            <a:ext cx="2552091" cy="33700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solidFill>
                  <a:srgbClr val="FFFFFF"/>
                </a:solidFill>
                <a:latin typeface="+mj-lt"/>
                <a:ea typeface="+mj-ea"/>
                <a:cs typeface="+mj-cs"/>
                <a:sym typeface="Helvetica Neue"/>
              </a:defRPr>
            </a:lvl1pPr>
          </a:lstStyle>
          <a:p>
            <a:pPr/>
            <a:r>
              <a:t>Woman as the Temptress</a:t>
            </a:r>
          </a:p>
        </p:txBody>
      </p:sp>
      <p:sp>
        <p:nvSpPr>
          <p:cNvPr id="444" name="Stage I: Separation"/>
          <p:cNvSpPr txBox="1"/>
          <p:nvPr/>
        </p:nvSpPr>
        <p:spPr>
          <a:xfrm>
            <a:off x="557640" y="1177796"/>
            <a:ext cx="2018082"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u="sng">
                <a:latin typeface="+mj-lt"/>
                <a:ea typeface="+mj-ea"/>
                <a:cs typeface="+mj-cs"/>
                <a:sym typeface="Helvetica Neue"/>
              </a:defRPr>
            </a:lvl1pPr>
          </a:lstStyle>
          <a:p>
            <a:pPr/>
            <a:r>
              <a:t>Stage II: Initiation</a:t>
            </a:r>
          </a:p>
        </p:txBody>
      </p:sp>
      <p:sp>
        <p:nvSpPr>
          <p:cNvPr id="445" name="Herbert James Draper, Ulysses and the Sirens, 1909"/>
          <p:cNvSpPr txBox="1"/>
          <p:nvPr/>
        </p:nvSpPr>
        <p:spPr>
          <a:xfrm>
            <a:off x="3418467" y="8307090"/>
            <a:ext cx="3680520"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200"/>
            </a:pPr>
            <a:r>
              <a:t>Herbert James Draper, </a:t>
            </a:r>
            <a:r>
              <a:rPr i="1"/>
              <a:t>Ulysses and the Sirens</a:t>
            </a:r>
            <a:r>
              <a:t>, 1909</a:t>
            </a:r>
          </a:p>
        </p:txBody>
      </p:sp>
      <p:pic>
        <p:nvPicPr>
          <p:cNvPr id="446" name="Draper_Herbert_James_Ulysses_and_the_Sirens.jpg" descr="Draper_Herbert_James_Ulysses_and_the_Sirens.jpg"/>
          <p:cNvPicPr>
            <a:picLocks noChangeAspect="1"/>
          </p:cNvPicPr>
          <p:nvPr/>
        </p:nvPicPr>
        <p:blipFill>
          <a:blip r:embed="rId2">
            <a:extLst/>
          </a:blip>
          <a:stretch>
            <a:fillRect/>
          </a:stretch>
        </p:blipFill>
        <p:spPr>
          <a:xfrm>
            <a:off x="3443016" y="677855"/>
            <a:ext cx="9289062" cy="7663915"/>
          </a:xfrm>
          <a:prstGeom prst="rect">
            <a:avLst/>
          </a:prstGeom>
          <a:ln w="12700">
            <a:miter lim="400000"/>
          </a:ln>
        </p:spPr>
      </p:pic>
      <p:sp>
        <p:nvSpPr>
          <p:cNvPr id="447" name="The Hero starts off in a mundane situation of normality from which some information is received that acts as a call to head off into the unknown"/>
          <p:cNvSpPr txBox="1"/>
          <p:nvPr/>
        </p:nvSpPr>
        <p:spPr>
          <a:xfrm>
            <a:off x="562792" y="2393847"/>
            <a:ext cx="2007778" cy="457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1800"/>
            </a:pPr>
            <a:r>
              <a:t>While the Woman (male, female, thing…) represents the </a:t>
            </a:r>
            <a:r>
              <a:rPr b="1"/>
              <a:t>temptation to leave the journey</a:t>
            </a:r>
            <a:r>
              <a:t> revolving around the weaknesses of the hero; or persuading to leave the mission because it would be easier; or by fear, in any way to scare the characters.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4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4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7" grpId="2"/>
      <p:bldP build="whole" bldLvl="1" animBg="1" rev="0" advAuto="0" spid="443" grpId="1"/>
      <p:bldP build="whole" bldLvl="1" animBg="1" rev="0" advAuto="0" spid="445" grpId="4"/>
      <p:bldP build="whole" bldLvl="1" animBg="1" rev="0" advAuto="0" spid="446" grpId="3"/>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9" name="The Monomyth"/>
          <p:cNvSpPr txBox="1"/>
          <p:nvPr/>
        </p:nvSpPr>
        <p:spPr>
          <a:xfrm>
            <a:off x="527414" y="556633"/>
            <a:ext cx="1748333"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atin typeface="+mj-lt"/>
                <a:ea typeface="+mj-ea"/>
                <a:cs typeface="+mj-cs"/>
                <a:sym typeface="Helvetica Neue"/>
              </a:defRPr>
            </a:lvl1pPr>
          </a:lstStyle>
          <a:p>
            <a:pPr/>
            <a:r>
              <a:t>The Monomyth</a:t>
            </a:r>
          </a:p>
        </p:txBody>
      </p:sp>
      <p:sp>
        <p:nvSpPr>
          <p:cNvPr id="450" name="Call to Adventure"/>
          <p:cNvSpPr txBox="1"/>
          <p:nvPr/>
        </p:nvSpPr>
        <p:spPr>
          <a:xfrm>
            <a:off x="600105" y="1810853"/>
            <a:ext cx="2691893" cy="33700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solidFill>
                  <a:srgbClr val="FFFFFF"/>
                </a:solidFill>
                <a:latin typeface="+mj-lt"/>
                <a:ea typeface="+mj-ea"/>
                <a:cs typeface="+mj-cs"/>
                <a:sym typeface="Helvetica Neue"/>
              </a:defRPr>
            </a:lvl1pPr>
          </a:lstStyle>
          <a:p>
            <a:pPr/>
            <a:r>
              <a:t>Atonement with the Father</a:t>
            </a:r>
          </a:p>
        </p:txBody>
      </p:sp>
      <p:sp>
        <p:nvSpPr>
          <p:cNvPr id="451" name="Stage I: Separation"/>
          <p:cNvSpPr txBox="1"/>
          <p:nvPr/>
        </p:nvSpPr>
        <p:spPr>
          <a:xfrm>
            <a:off x="557640" y="1177796"/>
            <a:ext cx="2018082"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u="sng">
                <a:latin typeface="+mj-lt"/>
                <a:ea typeface="+mj-ea"/>
                <a:cs typeface="+mj-cs"/>
                <a:sym typeface="Helvetica Neue"/>
              </a:defRPr>
            </a:lvl1pPr>
          </a:lstStyle>
          <a:p>
            <a:pPr/>
            <a:r>
              <a:t>Stage II: Initiation</a:t>
            </a:r>
          </a:p>
        </p:txBody>
      </p:sp>
      <p:sp>
        <p:nvSpPr>
          <p:cNvPr id="452" name="Michelangelo, Creation, 1508-1512"/>
          <p:cNvSpPr txBox="1"/>
          <p:nvPr/>
        </p:nvSpPr>
        <p:spPr>
          <a:xfrm>
            <a:off x="3575556" y="7806517"/>
            <a:ext cx="2486547"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200"/>
            </a:pPr>
            <a:r>
              <a:t>Michelangelo, </a:t>
            </a:r>
            <a:r>
              <a:rPr i="1"/>
              <a:t>Creation</a:t>
            </a:r>
            <a:r>
              <a:t>, 1508-1512</a:t>
            </a:r>
          </a:p>
        </p:txBody>
      </p:sp>
      <p:sp>
        <p:nvSpPr>
          <p:cNvPr id="453" name="The Hero starts off in a mundane situation of normality from which some information is received that acts as a call to head off into the unknown"/>
          <p:cNvSpPr txBox="1"/>
          <p:nvPr/>
        </p:nvSpPr>
        <p:spPr>
          <a:xfrm>
            <a:off x="547267" y="2393848"/>
            <a:ext cx="2495199" cy="289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1800"/>
            </a:pPr>
            <a:r>
              <a:t>In most mythologies, the images of mercy and grace are rendered as vividly as those of justice and wrath, so that a </a:t>
            </a:r>
            <a:r>
              <a:rPr b="1"/>
              <a:t>balance</a:t>
            </a:r>
            <a:r>
              <a:t> is maintained, and the heart is buoyed rather than scourged along its way (p.107)</a:t>
            </a:r>
          </a:p>
        </p:txBody>
      </p:sp>
      <p:pic>
        <p:nvPicPr>
          <p:cNvPr id="454" name="michelangelo-art-creation-15.jpg" descr="michelangelo-art-creation-15.jpg"/>
          <p:cNvPicPr>
            <a:picLocks noChangeAspect="1"/>
          </p:cNvPicPr>
          <p:nvPr/>
        </p:nvPicPr>
        <p:blipFill>
          <a:blip r:embed="rId2">
            <a:extLst/>
          </a:blip>
          <a:stretch>
            <a:fillRect/>
          </a:stretch>
        </p:blipFill>
        <p:spPr>
          <a:xfrm>
            <a:off x="3614370" y="2228863"/>
            <a:ext cx="9250289" cy="5530476"/>
          </a:xfrm>
          <a:prstGeom prst="rect">
            <a:avLst/>
          </a:prstGeom>
          <a:ln w="12700">
            <a:miter lim="400000"/>
          </a:ln>
        </p:spPr>
      </p:pic>
      <p:sp>
        <p:nvSpPr>
          <p:cNvPr id="455" name="The Hero starts off in a mundane situation of normality from which some information is received that acts as a call to head off into the unknown"/>
          <p:cNvSpPr txBox="1"/>
          <p:nvPr/>
        </p:nvSpPr>
        <p:spPr>
          <a:xfrm>
            <a:off x="547267" y="5525507"/>
            <a:ext cx="2495199" cy="289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1800"/>
            </a:pPr>
            <a:r>
              <a:t>In every system of theology (…) </a:t>
            </a:r>
            <a:r>
              <a:rPr b="1"/>
              <a:t>the possibility of perfect knowledge is impaired</a:t>
            </a:r>
            <a:r>
              <a:t>. The problem of the hero is to peirce himself (and therewith his world) precisely through that point (p125)</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4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4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45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52" grpId="5"/>
      <p:bldP build="whole" bldLvl="1" animBg="1" rev="0" advAuto="0" spid="455" grpId="3"/>
      <p:bldP build="whole" bldLvl="1" animBg="1" rev="0" advAuto="0" spid="453" grpId="2"/>
      <p:bldP build="whole" bldLvl="1" animBg="1" rev="0" advAuto="0" spid="454" grpId="4"/>
      <p:bldP build="whole" bldLvl="1" animBg="1" rev="0" advAuto="0" spid="450" grpId="1"/>
    </p:bld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7" name="The Monomyth"/>
          <p:cNvSpPr txBox="1"/>
          <p:nvPr/>
        </p:nvSpPr>
        <p:spPr>
          <a:xfrm>
            <a:off x="527414" y="556633"/>
            <a:ext cx="1748333"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atin typeface="+mj-lt"/>
                <a:ea typeface="+mj-ea"/>
                <a:cs typeface="+mj-cs"/>
                <a:sym typeface="Helvetica Neue"/>
              </a:defRPr>
            </a:lvl1pPr>
          </a:lstStyle>
          <a:p>
            <a:pPr/>
            <a:r>
              <a:t>The Monomyth</a:t>
            </a:r>
          </a:p>
        </p:txBody>
      </p:sp>
      <p:sp>
        <p:nvSpPr>
          <p:cNvPr id="458" name="Call to Adventure"/>
          <p:cNvSpPr txBox="1"/>
          <p:nvPr/>
        </p:nvSpPr>
        <p:spPr>
          <a:xfrm>
            <a:off x="600105" y="1810853"/>
            <a:ext cx="2691893" cy="33700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solidFill>
                  <a:srgbClr val="FFFFFF"/>
                </a:solidFill>
                <a:latin typeface="+mj-lt"/>
                <a:ea typeface="+mj-ea"/>
                <a:cs typeface="+mj-cs"/>
                <a:sym typeface="Helvetica Neue"/>
              </a:defRPr>
            </a:lvl1pPr>
          </a:lstStyle>
          <a:p>
            <a:pPr/>
            <a:r>
              <a:t>Atonement with the Father</a:t>
            </a:r>
          </a:p>
        </p:txBody>
      </p:sp>
      <p:sp>
        <p:nvSpPr>
          <p:cNvPr id="459" name="Stage I: Separation"/>
          <p:cNvSpPr txBox="1"/>
          <p:nvPr/>
        </p:nvSpPr>
        <p:spPr>
          <a:xfrm>
            <a:off x="557640" y="1177796"/>
            <a:ext cx="2018082"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u="sng">
                <a:latin typeface="+mj-lt"/>
                <a:ea typeface="+mj-ea"/>
                <a:cs typeface="+mj-cs"/>
                <a:sym typeface="Helvetica Neue"/>
              </a:defRPr>
            </a:lvl1pPr>
          </a:lstStyle>
          <a:p>
            <a:pPr/>
            <a:r>
              <a:t>Stage II: Initiation</a:t>
            </a:r>
          </a:p>
        </p:txBody>
      </p:sp>
      <p:sp>
        <p:nvSpPr>
          <p:cNvPr id="460" name="Michelangelo, Creation, 1508-1512"/>
          <p:cNvSpPr txBox="1"/>
          <p:nvPr/>
        </p:nvSpPr>
        <p:spPr>
          <a:xfrm>
            <a:off x="556945" y="7779799"/>
            <a:ext cx="2486547"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200"/>
            </a:pPr>
            <a:r>
              <a:t>Michelangelo, </a:t>
            </a:r>
            <a:r>
              <a:rPr i="1"/>
              <a:t>Creation</a:t>
            </a:r>
            <a:r>
              <a:t>, 1508-1512</a:t>
            </a:r>
          </a:p>
        </p:txBody>
      </p:sp>
      <p:pic>
        <p:nvPicPr>
          <p:cNvPr id="461" name="Michelangelo_-_Creation_of_Adam_(cropped).jpg" descr="Michelangelo_-_Creation_of_Adam_(cropped).jpg"/>
          <p:cNvPicPr>
            <a:picLocks noChangeAspect="1"/>
          </p:cNvPicPr>
          <p:nvPr/>
        </p:nvPicPr>
        <p:blipFill>
          <a:blip r:embed="rId2">
            <a:extLst/>
          </a:blip>
          <a:stretch>
            <a:fillRect/>
          </a:stretch>
        </p:blipFill>
        <p:spPr>
          <a:xfrm>
            <a:off x="606755" y="2265663"/>
            <a:ext cx="12162934" cy="551888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4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61" grpId="2"/>
      <p:bldP build="whole" bldLvl="1" animBg="1" rev="0" advAuto="0" spid="460" grpId="3"/>
      <p:bldP build="whole" bldLvl="1" animBg="1" rev="0" advAuto="0" spid="458" grpId="1"/>
    </p:bldLst>
  </p:timing>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3" name="The Monomyth"/>
          <p:cNvSpPr txBox="1"/>
          <p:nvPr/>
        </p:nvSpPr>
        <p:spPr>
          <a:xfrm>
            <a:off x="527414" y="556633"/>
            <a:ext cx="1748333"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atin typeface="+mj-lt"/>
                <a:ea typeface="+mj-ea"/>
                <a:cs typeface="+mj-cs"/>
                <a:sym typeface="Helvetica Neue"/>
              </a:defRPr>
            </a:lvl1pPr>
          </a:lstStyle>
          <a:p>
            <a:pPr/>
            <a:r>
              <a:t>The Monomyth</a:t>
            </a:r>
          </a:p>
        </p:txBody>
      </p:sp>
      <p:sp>
        <p:nvSpPr>
          <p:cNvPr id="464" name="Call to Adventure"/>
          <p:cNvSpPr txBox="1"/>
          <p:nvPr/>
        </p:nvSpPr>
        <p:spPr>
          <a:xfrm>
            <a:off x="600105" y="1810853"/>
            <a:ext cx="2691893" cy="33700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solidFill>
                  <a:srgbClr val="FFFFFF"/>
                </a:solidFill>
                <a:latin typeface="+mj-lt"/>
                <a:ea typeface="+mj-ea"/>
                <a:cs typeface="+mj-cs"/>
                <a:sym typeface="Helvetica Neue"/>
              </a:defRPr>
            </a:lvl1pPr>
          </a:lstStyle>
          <a:p>
            <a:pPr/>
            <a:r>
              <a:t>Atonement with the Father</a:t>
            </a:r>
          </a:p>
        </p:txBody>
      </p:sp>
      <p:sp>
        <p:nvSpPr>
          <p:cNvPr id="465" name="Stage I: Separation"/>
          <p:cNvSpPr txBox="1"/>
          <p:nvPr/>
        </p:nvSpPr>
        <p:spPr>
          <a:xfrm>
            <a:off x="557640" y="1177796"/>
            <a:ext cx="2018082"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u="sng">
                <a:latin typeface="+mj-lt"/>
                <a:ea typeface="+mj-ea"/>
                <a:cs typeface="+mj-cs"/>
                <a:sym typeface="Helvetica Neue"/>
              </a:defRPr>
            </a:lvl1pPr>
          </a:lstStyle>
          <a:p>
            <a:pPr/>
            <a:r>
              <a:t>Stage II: Initiation</a:t>
            </a:r>
          </a:p>
        </p:txBody>
      </p:sp>
      <p:sp>
        <p:nvSpPr>
          <p:cNvPr id="466" name="S. Rajam, Dancing with Siva"/>
          <p:cNvSpPr txBox="1"/>
          <p:nvPr/>
        </p:nvSpPr>
        <p:spPr>
          <a:xfrm>
            <a:off x="563344" y="8239816"/>
            <a:ext cx="2037012"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200"/>
            </a:pPr>
            <a:r>
              <a:t>S. Rajam, </a:t>
            </a:r>
            <a:r>
              <a:rPr i="1"/>
              <a:t>Dancing with Siva</a:t>
            </a:r>
          </a:p>
        </p:txBody>
      </p:sp>
      <p:pic>
        <p:nvPicPr>
          <p:cNvPr id="467" name="Schermata 2019-03-17 alle 18.06.56.png" descr="Schermata 2019-03-17 alle 18.06.56.png"/>
          <p:cNvPicPr>
            <a:picLocks noChangeAspect="1"/>
          </p:cNvPicPr>
          <p:nvPr/>
        </p:nvPicPr>
        <p:blipFill>
          <a:blip r:embed="rId2">
            <a:extLst/>
          </a:blip>
          <a:stretch>
            <a:fillRect/>
          </a:stretch>
        </p:blipFill>
        <p:spPr>
          <a:xfrm>
            <a:off x="598717" y="2284663"/>
            <a:ext cx="8450212" cy="5944204"/>
          </a:xfrm>
          <a:prstGeom prst="rect">
            <a:avLst/>
          </a:prstGeom>
          <a:ln w="12700">
            <a:miter lim="400000"/>
          </a:ln>
        </p:spPr>
      </p:pic>
      <p:sp>
        <p:nvSpPr>
          <p:cNvPr id="468" name="The Hero starts off in a mundane situation of normality from which some information is received that acts as a call to head off into the unknown"/>
          <p:cNvSpPr txBox="1"/>
          <p:nvPr/>
        </p:nvSpPr>
        <p:spPr>
          <a:xfrm>
            <a:off x="9223875" y="2169494"/>
            <a:ext cx="2495199" cy="261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“Fear not, for all rests well in God. The forms that come and go - and of which the body is but one - are the flashes of my dancing limbs. Know Me in all, and of what shall you be afraid?”</a:t>
            </a:r>
          </a:p>
        </p:txBody>
      </p:sp>
      <p:pic>
        <p:nvPicPr>
          <p:cNvPr id="469" name="dioniso1_ilmydp08.jpg" descr="dioniso1_ilmydp08.jpg"/>
          <p:cNvPicPr>
            <a:picLocks noChangeAspect="1"/>
          </p:cNvPicPr>
          <p:nvPr/>
        </p:nvPicPr>
        <p:blipFill>
          <a:blip r:embed="rId3">
            <a:extLst/>
          </a:blip>
          <a:stretch>
            <a:fillRect/>
          </a:stretch>
        </p:blipFill>
        <p:spPr>
          <a:xfrm>
            <a:off x="9243118" y="5919550"/>
            <a:ext cx="3508342" cy="2313527"/>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4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4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46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64" grpId="1"/>
      <p:bldP build="whole" bldLvl="1" animBg="1" rev="0" advAuto="0" spid="467" grpId="2"/>
      <p:bldP build="whole" bldLvl="1" animBg="1" rev="0" advAuto="0" spid="468" grpId="4"/>
      <p:bldP build="whole" bldLvl="1" animBg="1" rev="0" advAuto="0" spid="469" grpId="5"/>
      <p:bldP build="whole" bldLvl="1" animBg="1" rev="0" advAuto="0" spid="466" grpId="3"/>
    </p:bld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1" name="The Monomyth"/>
          <p:cNvSpPr txBox="1"/>
          <p:nvPr/>
        </p:nvSpPr>
        <p:spPr>
          <a:xfrm>
            <a:off x="527414" y="556633"/>
            <a:ext cx="1748333"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atin typeface="+mj-lt"/>
                <a:ea typeface="+mj-ea"/>
                <a:cs typeface="+mj-cs"/>
                <a:sym typeface="Helvetica Neue"/>
              </a:defRPr>
            </a:lvl1pPr>
          </a:lstStyle>
          <a:p>
            <a:pPr/>
            <a:r>
              <a:t>The Monomyth</a:t>
            </a:r>
          </a:p>
        </p:txBody>
      </p:sp>
      <p:sp>
        <p:nvSpPr>
          <p:cNvPr id="472" name="Call to Adventure"/>
          <p:cNvSpPr txBox="1"/>
          <p:nvPr/>
        </p:nvSpPr>
        <p:spPr>
          <a:xfrm>
            <a:off x="600105" y="1810853"/>
            <a:ext cx="2691893" cy="33700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solidFill>
                  <a:srgbClr val="FFFFFF"/>
                </a:solidFill>
                <a:latin typeface="+mj-lt"/>
                <a:ea typeface="+mj-ea"/>
                <a:cs typeface="+mj-cs"/>
                <a:sym typeface="Helvetica Neue"/>
              </a:defRPr>
            </a:lvl1pPr>
          </a:lstStyle>
          <a:p>
            <a:pPr/>
            <a:r>
              <a:t>Atonement with the Father</a:t>
            </a:r>
          </a:p>
        </p:txBody>
      </p:sp>
      <p:sp>
        <p:nvSpPr>
          <p:cNvPr id="473" name="Stage I: Separation"/>
          <p:cNvSpPr txBox="1"/>
          <p:nvPr/>
        </p:nvSpPr>
        <p:spPr>
          <a:xfrm>
            <a:off x="557640" y="1177796"/>
            <a:ext cx="2018082"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u="sng">
                <a:latin typeface="+mj-lt"/>
                <a:ea typeface="+mj-ea"/>
                <a:cs typeface="+mj-cs"/>
                <a:sym typeface="Helvetica Neue"/>
              </a:defRPr>
            </a:lvl1pPr>
          </a:lstStyle>
          <a:p>
            <a:pPr/>
            <a:r>
              <a:t>Stage II: Initiation</a:t>
            </a:r>
          </a:p>
        </p:txBody>
      </p:sp>
      <p:sp>
        <p:nvSpPr>
          <p:cNvPr id="474" name="Joseph Heinz, The Fall of Phaeton, 1596"/>
          <p:cNvSpPr txBox="1"/>
          <p:nvPr/>
        </p:nvSpPr>
        <p:spPr>
          <a:xfrm>
            <a:off x="8668680" y="8118464"/>
            <a:ext cx="2876179"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200"/>
            </a:pPr>
            <a:r>
              <a:t>Joseph Heinz, </a:t>
            </a:r>
            <a:r>
              <a:rPr i="1"/>
              <a:t>The Fall of Phaeton</a:t>
            </a:r>
            <a:r>
              <a:t>, 1596</a:t>
            </a:r>
          </a:p>
        </p:txBody>
      </p:sp>
      <p:sp>
        <p:nvSpPr>
          <p:cNvPr id="475" name="The Hero starts off in a mundane situation of normality from which some information is received that acts as a call to head off into the unknown"/>
          <p:cNvSpPr txBox="1"/>
          <p:nvPr/>
        </p:nvSpPr>
        <p:spPr>
          <a:xfrm>
            <a:off x="561932" y="2416107"/>
            <a:ext cx="7325544"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1800"/>
            </a:pPr>
            <a:r>
              <a:t>The Fall of Phaeton is a tale of indulgent parenthood that illustrates the antique idea that when the roles of life are assumed by the </a:t>
            </a:r>
            <a:r>
              <a:rPr b="1"/>
              <a:t>improperly initiated</a:t>
            </a:r>
            <a:r>
              <a:t>, chaos supervenes.</a:t>
            </a:r>
          </a:p>
        </p:txBody>
      </p:sp>
      <p:pic>
        <p:nvPicPr>
          <p:cNvPr id="476" name="d591541bab780484e8b070ca25c2ce0c.jpg" descr="d591541bab780484e8b070ca25c2ce0c.jpg"/>
          <p:cNvPicPr>
            <a:picLocks noChangeAspect="1"/>
          </p:cNvPicPr>
          <p:nvPr/>
        </p:nvPicPr>
        <p:blipFill>
          <a:blip r:embed="rId2">
            <a:extLst/>
          </a:blip>
          <a:stretch>
            <a:fillRect/>
          </a:stretch>
        </p:blipFill>
        <p:spPr>
          <a:xfrm>
            <a:off x="8709769" y="694682"/>
            <a:ext cx="4080049" cy="7432181"/>
          </a:xfrm>
          <a:prstGeom prst="rect">
            <a:avLst/>
          </a:prstGeom>
          <a:ln w="12700">
            <a:miter lim="400000"/>
          </a:ln>
        </p:spPr>
      </p:pic>
      <p:sp>
        <p:nvSpPr>
          <p:cNvPr id="477" name="The Hero starts off in a mundane situation of normality from which some information is received that acts as a call to head off into the unknown"/>
          <p:cNvSpPr txBox="1"/>
          <p:nvPr/>
        </p:nvSpPr>
        <p:spPr>
          <a:xfrm>
            <a:off x="561932" y="3801172"/>
            <a:ext cx="7325544" cy="121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1800"/>
            </a:pPr>
            <a:r>
              <a:t>The traditional idea of initiation combines an introduction of the candidate into the techniques, duties, and prerogatives of his vocation with a radical </a:t>
            </a:r>
            <a:r>
              <a:rPr b="1"/>
              <a:t>readjustment of his emotional relationship</a:t>
            </a:r>
            <a:r>
              <a:t> to the parental images (p.115)</a:t>
            </a:r>
          </a:p>
        </p:txBody>
      </p:sp>
      <p:sp>
        <p:nvSpPr>
          <p:cNvPr id="478" name="The Hero starts off in a mundane situation of normality from which some information is received that acts as a call to head off into the unknown"/>
          <p:cNvSpPr txBox="1"/>
          <p:nvPr/>
        </p:nvSpPr>
        <p:spPr>
          <a:xfrm>
            <a:off x="561932" y="5465636"/>
            <a:ext cx="7325544" cy="149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The Father is competent now to enact himself the role of the initiator, the guide, the sun door, through whom one may pass from the infantile illusions of “good” and “evil” to an experience of majesty of cosmic law, purged of hope and fear, and at peace in the understanding of the revelation of being (p.116)</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4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47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47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4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72" grpId="1"/>
      <p:bldP build="whole" bldLvl="1" animBg="1" rev="0" advAuto="0" spid="476" grpId="2"/>
      <p:bldP build="whole" bldLvl="1" animBg="1" rev="0" advAuto="0" spid="474" grpId="3"/>
      <p:bldP build="whole" bldLvl="1" animBg="1" rev="0" advAuto="0" spid="475" grpId="4"/>
      <p:bldP build="whole" bldLvl="1" animBg="1" rev="0" advAuto="0" spid="477" grpId="5"/>
      <p:bldP build="whole" bldLvl="1" animBg="1" rev="0" advAuto="0" spid="478" grpId="6"/>
    </p:bldLst>
  </p:timing>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0" name="The Monomyth"/>
          <p:cNvSpPr txBox="1"/>
          <p:nvPr/>
        </p:nvSpPr>
        <p:spPr>
          <a:xfrm>
            <a:off x="527414" y="556633"/>
            <a:ext cx="1748333"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atin typeface="+mj-lt"/>
                <a:ea typeface="+mj-ea"/>
                <a:cs typeface="+mj-cs"/>
                <a:sym typeface="Helvetica Neue"/>
              </a:defRPr>
            </a:lvl1pPr>
          </a:lstStyle>
          <a:p>
            <a:pPr/>
            <a:r>
              <a:t>The Monomyth</a:t>
            </a:r>
          </a:p>
        </p:txBody>
      </p:sp>
      <p:sp>
        <p:nvSpPr>
          <p:cNvPr id="481" name="Call to Adventure"/>
          <p:cNvSpPr txBox="1"/>
          <p:nvPr/>
        </p:nvSpPr>
        <p:spPr>
          <a:xfrm>
            <a:off x="600135" y="1821983"/>
            <a:ext cx="1205282" cy="33700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solidFill>
                  <a:srgbClr val="FFFFFF"/>
                </a:solidFill>
                <a:latin typeface="+mj-lt"/>
                <a:ea typeface="+mj-ea"/>
                <a:cs typeface="+mj-cs"/>
                <a:sym typeface="Helvetica Neue"/>
              </a:defRPr>
            </a:lvl1pPr>
          </a:lstStyle>
          <a:p>
            <a:pPr/>
            <a:r>
              <a:t>Apotheosis</a:t>
            </a:r>
          </a:p>
        </p:txBody>
      </p:sp>
      <p:sp>
        <p:nvSpPr>
          <p:cNvPr id="482" name="Stage I: Separation"/>
          <p:cNvSpPr txBox="1"/>
          <p:nvPr/>
        </p:nvSpPr>
        <p:spPr>
          <a:xfrm>
            <a:off x="557640" y="1177796"/>
            <a:ext cx="2018082"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u="sng">
                <a:latin typeface="+mj-lt"/>
                <a:ea typeface="+mj-ea"/>
                <a:cs typeface="+mj-cs"/>
                <a:sym typeface="Helvetica Neue"/>
              </a:defRPr>
            </a:lvl1pPr>
          </a:lstStyle>
          <a:p>
            <a:pPr/>
            <a:r>
              <a:t>Stage II: Initiation</a:t>
            </a:r>
          </a:p>
        </p:txBody>
      </p:sp>
      <p:sp>
        <p:nvSpPr>
          <p:cNvPr id="483" name="Gian Lorenzo Bernini, Sleeping Hermaphroditus, 1620"/>
          <p:cNvSpPr txBox="1"/>
          <p:nvPr/>
        </p:nvSpPr>
        <p:spPr>
          <a:xfrm>
            <a:off x="559410" y="7482464"/>
            <a:ext cx="3774133"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200"/>
            </a:pPr>
            <a:r>
              <a:t>Gian Lorenzo Bernini, </a:t>
            </a:r>
            <a:r>
              <a:rPr i="1"/>
              <a:t>Sleeping Hermaphroditus</a:t>
            </a:r>
            <a:r>
              <a:t>, 1620</a:t>
            </a:r>
          </a:p>
        </p:txBody>
      </p:sp>
      <p:sp>
        <p:nvSpPr>
          <p:cNvPr id="484" name="The Hero starts off in a mundane situation of normality from which some information is received that acts as a call to head off into the unknown"/>
          <p:cNvSpPr txBox="1"/>
          <p:nvPr/>
        </p:nvSpPr>
        <p:spPr>
          <a:xfrm>
            <a:off x="561932" y="7720285"/>
            <a:ext cx="10684269"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The hero is now made divine: The Mother/Father figure is incarnated in the hero himself. The hero is in his most powerful stage.</a:t>
            </a:r>
          </a:p>
        </p:txBody>
      </p:sp>
      <p:pic>
        <p:nvPicPr>
          <p:cNvPr id="485" name="Ermafrodito-dormiente-Louvre-Bernini-analisi.jpg" descr="Ermafrodito-dormiente-Louvre-Bernini-analisi.jpg"/>
          <p:cNvPicPr>
            <a:picLocks noChangeAspect="1"/>
          </p:cNvPicPr>
          <p:nvPr/>
        </p:nvPicPr>
        <p:blipFill>
          <a:blip r:embed="rId2">
            <a:extLst/>
          </a:blip>
          <a:stretch>
            <a:fillRect/>
          </a:stretch>
        </p:blipFill>
        <p:spPr>
          <a:xfrm>
            <a:off x="599860" y="2257110"/>
            <a:ext cx="11279914" cy="512723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48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48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85" grpId="2"/>
      <p:bldP build="whole" bldLvl="1" animBg="1" rev="0" advAuto="0" spid="484" grpId="4"/>
      <p:bldP build="whole" bldLvl="1" animBg="1" rev="0" advAuto="0" spid="483" grpId="3"/>
      <p:bldP build="whole" bldLvl="1" animBg="1" rev="0" advAuto="0" spid="481"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 name="The company Core Story must be transformed into a collection of concrete stories relevant for the employees, customers, stakeholders"/>
          <p:cNvSpPr txBox="1"/>
          <p:nvPr>
            <p:ph type="title"/>
          </p:nvPr>
        </p:nvSpPr>
        <p:spPr>
          <a:xfrm>
            <a:off x="1269999" y="1189306"/>
            <a:ext cx="10464801" cy="6153830"/>
          </a:xfrm>
          <a:prstGeom prst="rect">
            <a:avLst/>
          </a:prstGeom>
        </p:spPr>
        <p:txBody>
          <a:bodyPr/>
          <a:lstStyle/>
          <a:p>
            <a:pPr defTabSz="296538">
              <a:defRPr sz="4000"/>
            </a:pPr>
            <a:r>
              <a:t>“…it will always be the one, shape-shifting yet marvelously constant story that we find,</a:t>
            </a:r>
          </a:p>
          <a:p>
            <a:pPr defTabSz="296538">
              <a:defRPr sz="4000"/>
            </a:pPr>
          </a:p>
          <a:p>
            <a:pPr defTabSz="296538">
              <a:defRPr sz="4000"/>
            </a:pPr>
            <a:r>
              <a:t>together with a challengingly persistent suggestion of more remaining to be experienced that will ever be known or told.”</a:t>
            </a:r>
          </a:p>
          <a:p>
            <a:pPr defTabSz="296538">
              <a:defRPr sz="4000"/>
            </a:pPr>
          </a:p>
          <a:p>
            <a:pPr defTabSz="296538">
              <a:defRPr sz="4000"/>
            </a:pPr>
            <a:r>
              <a:t>J. Campbell</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7" grpId="1"/>
    </p:bldLst>
  </p:timing>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7" name="The Monomyth"/>
          <p:cNvSpPr txBox="1"/>
          <p:nvPr/>
        </p:nvSpPr>
        <p:spPr>
          <a:xfrm>
            <a:off x="527414" y="556633"/>
            <a:ext cx="1748333"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atin typeface="+mj-lt"/>
                <a:ea typeface="+mj-ea"/>
                <a:cs typeface="+mj-cs"/>
                <a:sym typeface="Helvetica Neue"/>
              </a:defRPr>
            </a:lvl1pPr>
          </a:lstStyle>
          <a:p>
            <a:pPr/>
            <a:r>
              <a:t>The Monomyth</a:t>
            </a:r>
          </a:p>
        </p:txBody>
      </p:sp>
      <p:sp>
        <p:nvSpPr>
          <p:cNvPr id="488" name="Call to Adventure"/>
          <p:cNvSpPr txBox="1"/>
          <p:nvPr/>
        </p:nvSpPr>
        <p:spPr>
          <a:xfrm>
            <a:off x="600135" y="1821983"/>
            <a:ext cx="1205282" cy="33700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solidFill>
                  <a:srgbClr val="FFFFFF"/>
                </a:solidFill>
                <a:latin typeface="+mj-lt"/>
                <a:ea typeface="+mj-ea"/>
                <a:cs typeface="+mj-cs"/>
                <a:sym typeface="Helvetica Neue"/>
              </a:defRPr>
            </a:lvl1pPr>
          </a:lstStyle>
          <a:p>
            <a:pPr/>
            <a:r>
              <a:t>Apotheosis</a:t>
            </a:r>
          </a:p>
        </p:txBody>
      </p:sp>
      <p:sp>
        <p:nvSpPr>
          <p:cNvPr id="489" name="Stage I: Separation"/>
          <p:cNvSpPr txBox="1"/>
          <p:nvPr/>
        </p:nvSpPr>
        <p:spPr>
          <a:xfrm>
            <a:off x="557640" y="1177796"/>
            <a:ext cx="2018082"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u="sng">
                <a:latin typeface="+mj-lt"/>
                <a:ea typeface="+mj-ea"/>
                <a:cs typeface="+mj-cs"/>
                <a:sym typeface="Helvetica Neue"/>
              </a:defRPr>
            </a:lvl1pPr>
          </a:lstStyle>
          <a:p>
            <a:pPr/>
            <a:r>
              <a:t>Stage II: Initiation</a:t>
            </a:r>
          </a:p>
        </p:txBody>
      </p:sp>
      <p:sp>
        <p:nvSpPr>
          <p:cNvPr id="490" name="Tiresias striking the snakes"/>
          <p:cNvSpPr txBox="1"/>
          <p:nvPr/>
        </p:nvSpPr>
        <p:spPr>
          <a:xfrm>
            <a:off x="6858099" y="7184592"/>
            <a:ext cx="1946673"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200"/>
            </a:lvl1pPr>
          </a:lstStyle>
          <a:p>
            <a:pPr/>
            <a:r>
              <a:t>Tiresias striking the snakes</a:t>
            </a:r>
          </a:p>
        </p:txBody>
      </p:sp>
      <p:sp>
        <p:nvSpPr>
          <p:cNvPr id="491" name="The Hero starts off in a mundane situation of normality from which some information is received that acts as a call to head off into the unknown"/>
          <p:cNvSpPr txBox="1"/>
          <p:nvPr/>
        </p:nvSpPr>
        <p:spPr>
          <a:xfrm>
            <a:off x="598325" y="2416107"/>
            <a:ext cx="6217681" cy="149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1800"/>
            </a:pPr>
            <a:r>
              <a:t>Time and eternity are two aspects of the same experience-whole (p.130) Male-female gods are not uncommon in the world of myth. They emerge always with a certain mystery; for they conduct the mind beyond objective experience into a </a:t>
            </a:r>
            <a:r>
              <a:rPr b="1"/>
              <a:t>symbolic realm where duality is left behind</a:t>
            </a:r>
          </a:p>
        </p:txBody>
      </p:sp>
      <p:sp>
        <p:nvSpPr>
          <p:cNvPr id="492" name="The Hero starts off in a mundane situation of normality from which some information is received that acts as a call to head off into the unknown"/>
          <p:cNvSpPr txBox="1"/>
          <p:nvPr/>
        </p:nvSpPr>
        <p:spPr>
          <a:xfrm>
            <a:off x="598325" y="4344615"/>
            <a:ext cx="6217681"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It represents one of the basic ways of symbolizing the mystery of creation: (…) the generation of new life through the recon junction of the two (p.131)</a:t>
            </a:r>
          </a:p>
        </p:txBody>
      </p:sp>
      <p:sp>
        <p:nvSpPr>
          <p:cNvPr id="493" name="The Hero starts off in a mundane situation of normality from which some information is received that acts as a call to head off into the unknown"/>
          <p:cNvSpPr txBox="1"/>
          <p:nvPr/>
        </p:nvSpPr>
        <p:spPr>
          <a:xfrm>
            <a:off x="598325" y="5714323"/>
            <a:ext cx="6217681" cy="121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b="1" sz="1800"/>
            </a:pPr>
            <a:r>
              <a:t>Tiresias</a:t>
            </a:r>
            <a:r>
              <a:rPr b="0"/>
              <a:t>, the blinder seer, was both male and female: his eyes were closed to the broken forms of the light-world of the pairs of opposites, yet he saw in his own interior darkness the destiny of Oedipus (p.132)</a:t>
            </a:r>
          </a:p>
        </p:txBody>
      </p:sp>
      <p:pic>
        <p:nvPicPr>
          <p:cNvPr id="494" name="Tiresias_striking_the_snakes-5b661b5446e0fb0050e0aa6f.jpg" descr="Tiresias_striking_the_snakes-5b661b5446e0fb0050e0aa6f.jpg"/>
          <p:cNvPicPr>
            <a:picLocks noChangeAspect="1"/>
          </p:cNvPicPr>
          <p:nvPr/>
        </p:nvPicPr>
        <p:blipFill>
          <a:blip r:embed="rId2">
            <a:extLst/>
          </a:blip>
          <a:stretch>
            <a:fillRect/>
          </a:stretch>
        </p:blipFill>
        <p:spPr>
          <a:xfrm>
            <a:off x="6912361" y="2479935"/>
            <a:ext cx="5807726" cy="466916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4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49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49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4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88" grpId="1"/>
      <p:bldP build="whole" bldLvl="1" animBg="1" rev="0" advAuto="0" spid="492" grpId="3"/>
      <p:bldP build="whole" bldLvl="1" animBg="1" rev="0" advAuto="0" spid="494" grpId="5"/>
      <p:bldP build="whole" bldLvl="1" animBg="1" rev="0" advAuto="0" spid="490" grpId="6"/>
      <p:bldP build="whole" bldLvl="1" animBg="1" rev="0" advAuto="0" spid="491" grpId="2"/>
      <p:bldP build="whole" bldLvl="1" animBg="1" rev="0" advAuto="0" spid="493" grpId="4"/>
    </p:bldLst>
  </p:timing>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6" name="The Monomyth"/>
          <p:cNvSpPr txBox="1"/>
          <p:nvPr/>
        </p:nvSpPr>
        <p:spPr>
          <a:xfrm>
            <a:off x="527414" y="556633"/>
            <a:ext cx="1748333"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atin typeface="+mj-lt"/>
                <a:ea typeface="+mj-ea"/>
                <a:cs typeface="+mj-cs"/>
                <a:sym typeface="Helvetica Neue"/>
              </a:defRPr>
            </a:lvl1pPr>
          </a:lstStyle>
          <a:p>
            <a:pPr/>
            <a:r>
              <a:t>The Monomyth</a:t>
            </a:r>
          </a:p>
        </p:txBody>
      </p:sp>
      <p:sp>
        <p:nvSpPr>
          <p:cNvPr id="497" name="Call to Adventure"/>
          <p:cNvSpPr txBox="1"/>
          <p:nvPr/>
        </p:nvSpPr>
        <p:spPr>
          <a:xfrm>
            <a:off x="608542" y="1821983"/>
            <a:ext cx="1916278" cy="33700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solidFill>
                  <a:srgbClr val="FFFFFF"/>
                </a:solidFill>
                <a:latin typeface="+mj-lt"/>
                <a:ea typeface="+mj-ea"/>
                <a:cs typeface="+mj-cs"/>
                <a:sym typeface="Helvetica Neue"/>
              </a:defRPr>
            </a:lvl1pPr>
          </a:lstStyle>
          <a:p>
            <a:pPr/>
            <a:r>
              <a:t>The Ultimate Boon</a:t>
            </a:r>
          </a:p>
        </p:txBody>
      </p:sp>
      <p:sp>
        <p:nvSpPr>
          <p:cNvPr id="498" name="Stage I: Separation"/>
          <p:cNvSpPr txBox="1"/>
          <p:nvPr/>
        </p:nvSpPr>
        <p:spPr>
          <a:xfrm>
            <a:off x="557640" y="1177796"/>
            <a:ext cx="2018082"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u="sng">
                <a:latin typeface="+mj-lt"/>
                <a:ea typeface="+mj-ea"/>
                <a:cs typeface="+mj-cs"/>
                <a:sym typeface="Helvetica Neue"/>
              </a:defRPr>
            </a:lvl1pPr>
          </a:lstStyle>
          <a:p>
            <a:pPr/>
            <a:r>
              <a:t>Stage II: Initiation</a:t>
            </a:r>
          </a:p>
        </p:txBody>
      </p:sp>
      <p:sp>
        <p:nvSpPr>
          <p:cNvPr id="499" name="Thunderbolt of Zeus"/>
          <p:cNvSpPr txBox="1"/>
          <p:nvPr/>
        </p:nvSpPr>
        <p:spPr>
          <a:xfrm>
            <a:off x="554523" y="8191835"/>
            <a:ext cx="1478236"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200"/>
            </a:lvl1pPr>
          </a:lstStyle>
          <a:p>
            <a:pPr/>
            <a:r>
              <a:t>Thunderbolt of Zeus</a:t>
            </a:r>
          </a:p>
        </p:txBody>
      </p:sp>
      <p:sp>
        <p:nvSpPr>
          <p:cNvPr id="500" name="The Hero starts off in a mundane situation of normality from which some information is received that acts as a call to head off into the unknown"/>
          <p:cNvSpPr txBox="1"/>
          <p:nvPr/>
        </p:nvSpPr>
        <p:spPr>
          <a:xfrm>
            <a:off x="598325" y="2395332"/>
            <a:ext cx="10729242"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1800"/>
            </a:pPr>
            <a:r>
              <a:t>The Boon has a symbolic tie with the theme of the whole story. The Boon is the </a:t>
            </a:r>
            <a:r>
              <a:rPr b="1"/>
              <a:t>knowledge</a:t>
            </a:r>
            <a:r>
              <a:t> that the hero goes on a quest to obtain.</a:t>
            </a:r>
          </a:p>
        </p:txBody>
      </p:sp>
      <p:sp>
        <p:nvSpPr>
          <p:cNvPr id="501" name="The Hero starts off in a mundane situation of normality from which some information is received that acts as a call to head off into the unknown"/>
          <p:cNvSpPr txBox="1"/>
          <p:nvPr/>
        </p:nvSpPr>
        <p:spPr>
          <a:xfrm>
            <a:off x="598325" y="3296795"/>
            <a:ext cx="10729241"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The gods and goddess then are to be understood as embodiments of the elixir of Imperishable Beings but not themselves the Ultimate in its primary state.</a:t>
            </a:r>
          </a:p>
        </p:txBody>
      </p:sp>
      <p:sp>
        <p:nvSpPr>
          <p:cNvPr id="502" name="The Hero starts off in a mundane situation of normality from which some information is received that acts as a call to head off into the unknown"/>
          <p:cNvSpPr txBox="1"/>
          <p:nvPr/>
        </p:nvSpPr>
        <p:spPr>
          <a:xfrm>
            <a:off x="598325" y="4312499"/>
            <a:ext cx="10976033"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What the hero seeks through his intercourse with them is therefore not finally themselves, but their grace, the power of their sustaining substance. This miraculous energy and this alone is the Imperishable (p.155)</a:t>
            </a:r>
          </a:p>
        </p:txBody>
      </p:sp>
      <p:pic>
        <p:nvPicPr>
          <p:cNvPr id="503" name="K1.2Zeus.jpg" descr="K1.2Zeus.jpg"/>
          <p:cNvPicPr>
            <a:picLocks noChangeAspect="1"/>
          </p:cNvPicPr>
          <p:nvPr/>
        </p:nvPicPr>
        <p:blipFill>
          <a:blip r:embed="rId2">
            <a:extLst/>
          </a:blip>
          <a:stretch>
            <a:fillRect/>
          </a:stretch>
        </p:blipFill>
        <p:spPr>
          <a:xfrm>
            <a:off x="640753" y="5448062"/>
            <a:ext cx="1739358" cy="2743774"/>
          </a:xfrm>
          <a:prstGeom prst="rect">
            <a:avLst/>
          </a:prstGeom>
          <a:ln w="12700">
            <a:miter lim="400000"/>
          </a:ln>
        </p:spPr>
      </p:pic>
      <p:pic>
        <p:nvPicPr>
          <p:cNvPr id="504" name="Fujinraijin-tawaraya.jpg" descr="Fujinraijin-tawaraya.jpg"/>
          <p:cNvPicPr>
            <a:picLocks noChangeAspect="1"/>
          </p:cNvPicPr>
          <p:nvPr/>
        </p:nvPicPr>
        <p:blipFill>
          <a:blip r:embed="rId3">
            <a:extLst/>
          </a:blip>
          <a:stretch>
            <a:fillRect/>
          </a:stretch>
        </p:blipFill>
        <p:spPr>
          <a:xfrm>
            <a:off x="2691518" y="5448062"/>
            <a:ext cx="6214732" cy="2762103"/>
          </a:xfrm>
          <a:prstGeom prst="rect">
            <a:avLst/>
          </a:prstGeom>
          <a:ln w="12700">
            <a:miter lim="400000"/>
          </a:ln>
        </p:spPr>
      </p:pic>
      <p:sp>
        <p:nvSpPr>
          <p:cNvPr id="505" name="Thunderbolt of Yahweh"/>
          <p:cNvSpPr txBox="1"/>
          <p:nvPr/>
        </p:nvSpPr>
        <p:spPr>
          <a:xfrm>
            <a:off x="2650140" y="8191835"/>
            <a:ext cx="1676252"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200"/>
            </a:lvl1pPr>
          </a:lstStyle>
          <a:p>
            <a:pPr/>
            <a:r>
              <a:t>Thunderbolt of Yahweh</a:t>
            </a:r>
          </a:p>
        </p:txBody>
      </p:sp>
      <p:pic>
        <p:nvPicPr>
          <p:cNvPr id="506" name="download (35).jpeg" descr="download (35).jpeg"/>
          <p:cNvPicPr>
            <a:picLocks noChangeAspect="1"/>
          </p:cNvPicPr>
          <p:nvPr/>
        </p:nvPicPr>
        <p:blipFill>
          <a:blip r:embed="rId4">
            <a:extLst/>
          </a:blip>
          <a:stretch>
            <a:fillRect/>
          </a:stretch>
        </p:blipFill>
        <p:spPr>
          <a:xfrm>
            <a:off x="9217657" y="5419901"/>
            <a:ext cx="1838055" cy="2762104"/>
          </a:xfrm>
          <a:prstGeom prst="rect">
            <a:avLst/>
          </a:prstGeom>
          <a:ln w="12700">
            <a:miter lim="400000"/>
          </a:ln>
        </p:spPr>
      </p:pic>
      <p:sp>
        <p:nvSpPr>
          <p:cNvPr id="507" name="Thunderbolt of Viracocha"/>
          <p:cNvSpPr txBox="1"/>
          <p:nvPr/>
        </p:nvSpPr>
        <p:spPr>
          <a:xfrm>
            <a:off x="9199364" y="8191835"/>
            <a:ext cx="1814439"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200"/>
            </a:lvl1pPr>
          </a:lstStyle>
          <a:p>
            <a:pPr/>
            <a:r>
              <a:t>Thunderbolt of Viracocha</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5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50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5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50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49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50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8" fill="hold">
                                  <p:stCondLst>
                                    <p:cond delay="0"/>
                                  </p:stCondLst>
                                  <p:iterate type="el" backwards="0">
                                    <p:tmAbs val="0"/>
                                  </p:iterate>
                                  <p:childTnLst>
                                    <p:set>
                                      <p:cBhvr>
                                        <p:cTn id="34" fill="hold"/>
                                        <p:tgtEl>
                                          <p:spTgt spid="50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9" fill="hold">
                                  <p:stCondLst>
                                    <p:cond delay="0"/>
                                  </p:stCondLst>
                                  <p:iterate type="el" backwards="0">
                                    <p:tmAbs val="0"/>
                                  </p:iterate>
                                  <p:childTnLst>
                                    <p:set>
                                      <p:cBhvr>
                                        <p:cTn id="38" fill="hold"/>
                                        <p:tgtEl>
                                          <p:spTgt spid="50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0" presetID="1" grpId="10" fill="hold">
                                  <p:stCondLst>
                                    <p:cond delay="0"/>
                                  </p:stCondLst>
                                  <p:iterate type="el" backwards="0">
                                    <p:tmAbs val="0"/>
                                  </p:iterate>
                                  <p:childTnLst>
                                    <p:set>
                                      <p:cBhvr>
                                        <p:cTn id="42" fill="hold"/>
                                        <p:tgtEl>
                                          <p:spTgt spid="50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00" grpId="2"/>
      <p:bldP build="whole" bldLvl="1" animBg="1" rev="0" advAuto="0" spid="499" grpId="6"/>
      <p:bldP build="whole" bldLvl="1" animBg="1" rev="0" advAuto="0" spid="497" grpId="1"/>
      <p:bldP build="whole" bldLvl="1" animBg="1" rev="0" advAuto="0" spid="501" grpId="3"/>
      <p:bldP build="whole" bldLvl="1" animBg="1" rev="0" advAuto="0" spid="506" grpId="9"/>
      <p:bldP build="whole" bldLvl="1" animBg="1" rev="0" advAuto="0" spid="503" grpId="5"/>
      <p:bldP build="whole" bldLvl="1" animBg="1" rev="0" advAuto="0" spid="502" grpId="4"/>
      <p:bldP build="whole" bldLvl="1" animBg="1" rev="0" advAuto="0" spid="505" grpId="8"/>
      <p:bldP build="whole" bldLvl="1" animBg="1" rev="0" advAuto="0" spid="504" grpId="7"/>
      <p:bldP build="whole" bldLvl="1" animBg="1" rev="0" advAuto="0" spid="507" grpId="10"/>
    </p:bldLst>
  </p:timing>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9" name="The Monomyth"/>
          <p:cNvSpPr txBox="1"/>
          <p:nvPr/>
        </p:nvSpPr>
        <p:spPr>
          <a:xfrm>
            <a:off x="527414" y="556633"/>
            <a:ext cx="1748333"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atin typeface="+mj-lt"/>
                <a:ea typeface="+mj-ea"/>
                <a:cs typeface="+mj-cs"/>
                <a:sym typeface="Helvetica Neue"/>
              </a:defRPr>
            </a:lvl1pPr>
          </a:lstStyle>
          <a:p>
            <a:pPr/>
            <a:r>
              <a:t>The Monomyth</a:t>
            </a:r>
          </a:p>
        </p:txBody>
      </p:sp>
      <p:sp>
        <p:nvSpPr>
          <p:cNvPr id="510" name="Call to Adventure"/>
          <p:cNvSpPr txBox="1"/>
          <p:nvPr/>
        </p:nvSpPr>
        <p:spPr>
          <a:xfrm>
            <a:off x="608542" y="1821983"/>
            <a:ext cx="1916278" cy="33700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solidFill>
                  <a:srgbClr val="FFFFFF"/>
                </a:solidFill>
                <a:latin typeface="+mj-lt"/>
                <a:ea typeface="+mj-ea"/>
                <a:cs typeface="+mj-cs"/>
                <a:sym typeface="Helvetica Neue"/>
              </a:defRPr>
            </a:lvl1pPr>
          </a:lstStyle>
          <a:p>
            <a:pPr/>
            <a:r>
              <a:t>The Ultimate Boon</a:t>
            </a:r>
          </a:p>
        </p:txBody>
      </p:sp>
      <p:sp>
        <p:nvSpPr>
          <p:cNvPr id="511" name="Stage I: Separation"/>
          <p:cNvSpPr txBox="1"/>
          <p:nvPr/>
        </p:nvSpPr>
        <p:spPr>
          <a:xfrm>
            <a:off x="557640" y="1177796"/>
            <a:ext cx="2018082"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u="sng">
                <a:latin typeface="+mj-lt"/>
                <a:ea typeface="+mj-ea"/>
                <a:cs typeface="+mj-cs"/>
                <a:sym typeface="Helvetica Neue"/>
              </a:defRPr>
            </a:lvl1pPr>
          </a:lstStyle>
          <a:p>
            <a:pPr/>
            <a:r>
              <a:t>Stage II: Initiation</a:t>
            </a:r>
          </a:p>
        </p:txBody>
      </p:sp>
      <p:sp>
        <p:nvSpPr>
          <p:cNvPr id="512" name="Prometheus receiving the fire"/>
          <p:cNvSpPr txBox="1"/>
          <p:nvPr/>
        </p:nvSpPr>
        <p:spPr>
          <a:xfrm>
            <a:off x="569247" y="8184625"/>
            <a:ext cx="209646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200"/>
            </a:lvl1pPr>
          </a:lstStyle>
          <a:p>
            <a:pPr/>
            <a:r>
              <a:t>Prometheus receiving the fire</a:t>
            </a:r>
          </a:p>
        </p:txBody>
      </p:sp>
      <p:sp>
        <p:nvSpPr>
          <p:cNvPr id="513" name="The Hero starts off in a mundane situation of normality from which some information is received that acts as a call to head off into the unknown"/>
          <p:cNvSpPr txBox="1"/>
          <p:nvPr/>
        </p:nvSpPr>
        <p:spPr>
          <a:xfrm>
            <a:off x="598325" y="2535032"/>
            <a:ext cx="10729242" cy="38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The hero goes against the gods and must trick them to obtain their treasure.</a:t>
            </a:r>
          </a:p>
        </p:txBody>
      </p:sp>
      <p:pic>
        <p:nvPicPr>
          <p:cNvPr id="514" name="df947210a56021020827cde12a0929e7.jpg" descr="df947210a56021020827cde12a0929e7.jpg"/>
          <p:cNvPicPr>
            <a:picLocks noChangeAspect="1"/>
          </p:cNvPicPr>
          <p:nvPr/>
        </p:nvPicPr>
        <p:blipFill>
          <a:blip r:embed="rId2">
            <a:extLst/>
          </a:blip>
          <a:stretch>
            <a:fillRect/>
          </a:stretch>
        </p:blipFill>
        <p:spPr>
          <a:xfrm>
            <a:off x="610350" y="3037269"/>
            <a:ext cx="5132016" cy="5132015"/>
          </a:xfrm>
          <a:prstGeom prst="rect">
            <a:avLst/>
          </a:prstGeom>
          <a:ln w="12700">
            <a:miter lim="400000"/>
          </a:ln>
        </p:spPr>
      </p:pic>
      <p:pic>
        <p:nvPicPr>
          <p:cNvPr id="515" name="mahuika-maui.jpg" descr="mahuika-maui.jpg"/>
          <p:cNvPicPr>
            <a:picLocks noChangeAspect="1"/>
          </p:cNvPicPr>
          <p:nvPr/>
        </p:nvPicPr>
        <p:blipFill>
          <a:blip r:embed="rId3">
            <a:extLst/>
          </a:blip>
          <a:stretch>
            <a:fillRect/>
          </a:stretch>
        </p:blipFill>
        <p:spPr>
          <a:xfrm>
            <a:off x="5850235" y="3409458"/>
            <a:ext cx="6957487" cy="4754283"/>
          </a:xfrm>
          <a:prstGeom prst="rect">
            <a:avLst/>
          </a:prstGeom>
          <a:ln w="12700">
            <a:miter lim="400000"/>
          </a:ln>
        </p:spPr>
      </p:pic>
      <p:sp>
        <p:nvSpPr>
          <p:cNvPr id="516" name="Maui stealing the fire from Mhau-ika"/>
          <p:cNvSpPr txBox="1"/>
          <p:nvPr/>
        </p:nvSpPr>
        <p:spPr>
          <a:xfrm>
            <a:off x="5828600" y="8184625"/>
            <a:ext cx="2536776"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200"/>
            </a:lvl1pPr>
          </a:lstStyle>
          <a:p>
            <a:pPr/>
            <a:r>
              <a:t>Maui stealing the fire from Mhau-ika</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5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5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5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5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5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14" grpId="3"/>
      <p:bldP build="whole" bldLvl="1" animBg="1" rev="0" advAuto="0" spid="512" grpId="4"/>
      <p:bldP build="whole" bldLvl="1" animBg="1" rev="0" advAuto="0" spid="513" grpId="2"/>
      <p:bldP build="whole" bldLvl="1" animBg="1" rev="0" advAuto="0" spid="515" grpId="5"/>
      <p:bldP build="whole" bldLvl="1" animBg="1" rev="0" advAuto="0" spid="516" grpId="6"/>
      <p:bldP build="whole" bldLvl="1" animBg="1" rev="0" advAuto="0" spid="510" grpId="1"/>
    </p:bldLst>
  </p:timing>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8" name="The Monomyth"/>
          <p:cNvSpPr txBox="1"/>
          <p:nvPr/>
        </p:nvSpPr>
        <p:spPr>
          <a:xfrm>
            <a:off x="527414" y="556633"/>
            <a:ext cx="1748333"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atin typeface="+mj-lt"/>
                <a:ea typeface="+mj-ea"/>
                <a:cs typeface="+mj-cs"/>
                <a:sym typeface="Helvetica Neue"/>
              </a:defRPr>
            </a:lvl1pPr>
          </a:lstStyle>
          <a:p>
            <a:pPr/>
            <a:r>
              <a:t>The Monomyth</a:t>
            </a:r>
          </a:p>
        </p:txBody>
      </p:sp>
      <p:sp>
        <p:nvSpPr>
          <p:cNvPr id="519" name="Call to Adventure"/>
          <p:cNvSpPr txBox="1"/>
          <p:nvPr/>
        </p:nvSpPr>
        <p:spPr>
          <a:xfrm>
            <a:off x="608542" y="1821983"/>
            <a:ext cx="1916278" cy="33700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solidFill>
                  <a:srgbClr val="FFFFFF"/>
                </a:solidFill>
                <a:latin typeface="+mj-lt"/>
                <a:ea typeface="+mj-ea"/>
                <a:cs typeface="+mj-cs"/>
                <a:sym typeface="Helvetica Neue"/>
              </a:defRPr>
            </a:lvl1pPr>
          </a:lstStyle>
          <a:p>
            <a:pPr/>
            <a:r>
              <a:t>The Ultimate Boon</a:t>
            </a:r>
          </a:p>
        </p:txBody>
      </p:sp>
      <p:sp>
        <p:nvSpPr>
          <p:cNvPr id="520" name="Stage I: Separation"/>
          <p:cNvSpPr txBox="1"/>
          <p:nvPr/>
        </p:nvSpPr>
        <p:spPr>
          <a:xfrm>
            <a:off x="557640" y="1177796"/>
            <a:ext cx="2018082"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u="sng">
                <a:latin typeface="+mj-lt"/>
                <a:ea typeface="+mj-ea"/>
                <a:cs typeface="+mj-cs"/>
                <a:sym typeface="Helvetica Neue"/>
              </a:defRPr>
            </a:lvl1pPr>
          </a:lstStyle>
          <a:p>
            <a:pPr/>
            <a:r>
              <a:t>Stage II: Initiation</a:t>
            </a:r>
          </a:p>
        </p:txBody>
      </p:sp>
      <p:sp>
        <p:nvSpPr>
          <p:cNvPr id="521" name="Gilgamesh seeks the plant of Immortality Never Grow Old"/>
          <p:cNvSpPr txBox="1"/>
          <p:nvPr/>
        </p:nvSpPr>
        <p:spPr>
          <a:xfrm>
            <a:off x="556995" y="8154287"/>
            <a:ext cx="4001915"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200"/>
            </a:pPr>
            <a:r>
              <a:t>Gilgamesh seeks the plant of Immortality </a:t>
            </a:r>
            <a:r>
              <a:rPr i="1"/>
              <a:t>Never Grow Old</a:t>
            </a:r>
          </a:p>
        </p:txBody>
      </p:sp>
      <p:pic>
        <p:nvPicPr>
          <p:cNvPr id="522" name="gilgamesh-immortality-plant-found-in-turkey.jpg" descr="gilgamesh-immortality-plant-found-in-turkey.jpg"/>
          <p:cNvPicPr>
            <a:picLocks noChangeAspect="1"/>
          </p:cNvPicPr>
          <p:nvPr/>
        </p:nvPicPr>
        <p:blipFill>
          <a:blip r:embed="rId2">
            <a:extLst/>
          </a:blip>
          <a:stretch>
            <a:fillRect/>
          </a:stretch>
        </p:blipFill>
        <p:spPr>
          <a:xfrm>
            <a:off x="614037" y="3659618"/>
            <a:ext cx="8031578" cy="4517763"/>
          </a:xfrm>
          <a:prstGeom prst="rect">
            <a:avLst/>
          </a:prstGeom>
          <a:ln w="12700">
            <a:miter lim="400000"/>
          </a:ln>
        </p:spPr>
      </p:pic>
      <p:pic>
        <p:nvPicPr>
          <p:cNvPr id="523" name="download (36).jpeg" descr="download (36).jpeg"/>
          <p:cNvPicPr>
            <a:picLocks noChangeAspect="1"/>
          </p:cNvPicPr>
          <p:nvPr/>
        </p:nvPicPr>
        <p:blipFill>
          <a:blip r:embed="rId3">
            <a:extLst/>
          </a:blip>
          <a:stretch>
            <a:fillRect/>
          </a:stretch>
        </p:blipFill>
        <p:spPr>
          <a:xfrm>
            <a:off x="8835487" y="2372065"/>
            <a:ext cx="3909799" cy="5822201"/>
          </a:xfrm>
          <a:prstGeom prst="rect">
            <a:avLst/>
          </a:prstGeom>
          <a:ln w="12700">
            <a:miter lim="400000"/>
          </a:ln>
        </p:spPr>
      </p:pic>
      <p:sp>
        <p:nvSpPr>
          <p:cNvPr id="524" name="King Midas"/>
          <p:cNvSpPr txBox="1"/>
          <p:nvPr/>
        </p:nvSpPr>
        <p:spPr>
          <a:xfrm>
            <a:off x="8869739" y="8154287"/>
            <a:ext cx="868190"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200"/>
            </a:lvl1pPr>
          </a:lstStyle>
          <a:p>
            <a:pPr/>
            <a:r>
              <a:t>King Midas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5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5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5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5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23" grpId="4"/>
      <p:bldP build="whole" bldLvl="1" animBg="1" rev="0" advAuto="0" spid="522" grpId="2"/>
      <p:bldP build="whole" bldLvl="1" animBg="1" rev="0" advAuto="0" spid="519" grpId="1"/>
      <p:bldP build="whole" bldLvl="1" animBg="1" rev="0" advAuto="0" spid="524" grpId="5"/>
      <p:bldP build="whole" bldLvl="1" animBg="1" rev="0" advAuto="0" spid="521" grpId="3"/>
    </p:bldLst>
  </p:timing>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6" name="The Monomyth"/>
          <p:cNvSpPr txBox="1"/>
          <p:nvPr/>
        </p:nvSpPr>
        <p:spPr>
          <a:xfrm>
            <a:off x="527414" y="556633"/>
            <a:ext cx="1748333"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atin typeface="+mj-lt"/>
                <a:ea typeface="+mj-ea"/>
                <a:cs typeface="+mj-cs"/>
                <a:sym typeface="Helvetica Neue"/>
              </a:defRPr>
            </a:lvl1pPr>
          </a:lstStyle>
          <a:p>
            <a:pPr/>
            <a:r>
              <a:t>The Monomyth</a:t>
            </a:r>
          </a:p>
        </p:txBody>
      </p:sp>
      <p:sp>
        <p:nvSpPr>
          <p:cNvPr id="527" name="Call to Adventure"/>
          <p:cNvSpPr txBox="1"/>
          <p:nvPr/>
        </p:nvSpPr>
        <p:spPr>
          <a:xfrm>
            <a:off x="586799" y="1788344"/>
            <a:ext cx="1807364" cy="33700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solidFill>
                  <a:srgbClr val="FFFFFF"/>
                </a:solidFill>
                <a:latin typeface="+mj-lt"/>
                <a:ea typeface="+mj-ea"/>
                <a:cs typeface="+mj-cs"/>
                <a:sym typeface="Helvetica Neue"/>
              </a:defRPr>
            </a:lvl1pPr>
          </a:lstStyle>
          <a:p>
            <a:pPr/>
            <a:r>
              <a:t>Refusal of Return</a:t>
            </a:r>
          </a:p>
        </p:txBody>
      </p:sp>
      <p:sp>
        <p:nvSpPr>
          <p:cNvPr id="528" name="Stage I: Separation"/>
          <p:cNvSpPr txBox="1"/>
          <p:nvPr/>
        </p:nvSpPr>
        <p:spPr>
          <a:xfrm>
            <a:off x="550935" y="1177796"/>
            <a:ext cx="1879093"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u="sng">
                <a:latin typeface="+mj-lt"/>
                <a:ea typeface="+mj-ea"/>
                <a:cs typeface="+mj-cs"/>
                <a:sym typeface="Helvetica Neue"/>
              </a:defRPr>
            </a:lvl1pPr>
          </a:lstStyle>
          <a:p>
            <a:pPr/>
            <a:r>
              <a:t>Stage III: Return</a:t>
            </a:r>
          </a:p>
        </p:txBody>
      </p:sp>
      <p:sp>
        <p:nvSpPr>
          <p:cNvPr id="529" name="Buddha doubted whether the message of realization could be communicated"/>
          <p:cNvSpPr txBox="1"/>
          <p:nvPr/>
        </p:nvSpPr>
        <p:spPr>
          <a:xfrm>
            <a:off x="549663" y="8332490"/>
            <a:ext cx="5290767"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200"/>
            </a:lvl1pPr>
          </a:lstStyle>
          <a:p>
            <a:pPr/>
            <a:r>
              <a:t>Buddha doubted whether the message of realization could be communicated</a:t>
            </a:r>
          </a:p>
        </p:txBody>
      </p:sp>
      <p:sp>
        <p:nvSpPr>
          <p:cNvPr id="530" name="The Hero starts off in a mundane situation of normality from which some information is received that acts as a call to head off into the unknown"/>
          <p:cNvSpPr txBox="1"/>
          <p:nvPr/>
        </p:nvSpPr>
        <p:spPr>
          <a:xfrm>
            <a:off x="598325" y="2255632"/>
            <a:ext cx="10729242"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When the hero questo has been accomplished, (…) the adventurer must still return with his life-transmuting trophy (…) where the boon may redound to the renewing of the community. But the responsibility has been frequently refused. (p.167)</a:t>
            </a:r>
          </a:p>
        </p:txBody>
      </p:sp>
      <p:pic>
        <p:nvPicPr>
          <p:cNvPr id="531" name="maxresdefault (10).jpg" descr="maxresdefault (10).jpg"/>
          <p:cNvPicPr>
            <a:picLocks noChangeAspect="1"/>
          </p:cNvPicPr>
          <p:nvPr/>
        </p:nvPicPr>
        <p:blipFill>
          <a:blip r:embed="rId2">
            <a:extLst/>
          </a:blip>
          <a:stretch>
            <a:fillRect/>
          </a:stretch>
        </p:blipFill>
        <p:spPr>
          <a:xfrm>
            <a:off x="604227" y="3325714"/>
            <a:ext cx="8962611" cy="504147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5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5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5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31" grpId="3"/>
      <p:bldP build="whole" bldLvl="1" animBg="1" rev="0" advAuto="0" spid="529" grpId="4"/>
      <p:bldP build="whole" bldLvl="1" animBg="1" rev="0" advAuto="0" spid="530" grpId="2"/>
      <p:bldP build="whole" bldLvl="1" animBg="1" rev="0" advAuto="0" spid="527" grpId="1"/>
    </p:bldLst>
  </p:timing>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3" name="The Monomyth"/>
          <p:cNvSpPr txBox="1"/>
          <p:nvPr/>
        </p:nvSpPr>
        <p:spPr>
          <a:xfrm>
            <a:off x="527414" y="556633"/>
            <a:ext cx="1748333"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atin typeface="+mj-lt"/>
                <a:ea typeface="+mj-ea"/>
                <a:cs typeface="+mj-cs"/>
                <a:sym typeface="Helvetica Neue"/>
              </a:defRPr>
            </a:lvl1pPr>
          </a:lstStyle>
          <a:p>
            <a:pPr/>
            <a:r>
              <a:t>The Monomyth</a:t>
            </a:r>
          </a:p>
        </p:txBody>
      </p:sp>
      <p:sp>
        <p:nvSpPr>
          <p:cNvPr id="534" name="Call to Adventure"/>
          <p:cNvSpPr txBox="1"/>
          <p:nvPr/>
        </p:nvSpPr>
        <p:spPr>
          <a:xfrm>
            <a:off x="590254" y="1788344"/>
            <a:ext cx="1724254" cy="33700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solidFill>
                  <a:srgbClr val="FFFFFF"/>
                </a:solidFill>
                <a:latin typeface="+mj-lt"/>
                <a:ea typeface="+mj-ea"/>
                <a:cs typeface="+mj-cs"/>
                <a:sym typeface="Helvetica Neue"/>
              </a:defRPr>
            </a:lvl1pPr>
          </a:lstStyle>
          <a:p>
            <a:pPr/>
            <a:r>
              <a:t>The Magic Flight</a:t>
            </a:r>
          </a:p>
        </p:txBody>
      </p:sp>
      <p:sp>
        <p:nvSpPr>
          <p:cNvPr id="535" name="Stage I: Separation"/>
          <p:cNvSpPr txBox="1"/>
          <p:nvPr/>
        </p:nvSpPr>
        <p:spPr>
          <a:xfrm>
            <a:off x="550935" y="1177796"/>
            <a:ext cx="1879093"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u="sng">
                <a:latin typeface="+mj-lt"/>
                <a:ea typeface="+mj-ea"/>
                <a:cs typeface="+mj-cs"/>
                <a:sym typeface="Helvetica Neue"/>
              </a:defRPr>
            </a:lvl1pPr>
          </a:lstStyle>
          <a:p>
            <a:pPr/>
            <a:r>
              <a:t>Stage III: Return</a:t>
            </a:r>
          </a:p>
        </p:txBody>
      </p:sp>
      <p:sp>
        <p:nvSpPr>
          <p:cNvPr id="536" name="Shaman playing his drum (Siberia)"/>
          <p:cNvSpPr txBox="1"/>
          <p:nvPr/>
        </p:nvSpPr>
        <p:spPr>
          <a:xfrm>
            <a:off x="573424" y="8045509"/>
            <a:ext cx="245216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200"/>
            </a:lvl1pPr>
          </a:lstStyle>
          <a:p>
            <a:pPr/>
            <a:r>
              <a:t>Shaman playing his drum (Siberia)</a:t>
            </a:r>
          </a:p>
        </p:txBody>
      </p:sp>
      <p:sp>
        <p:nvSpPr>
          <p:cNvPr id="537" name="The Hero starts off in a mundane situation of normality from which some information is received that acts as a call to head off into the unknown"/>
          <p:cNvSpPr txBox="1"/>
          <p:nvPr/>
        </p:nvSpPr>
        <p:spPr>
          <a:xfrm>
            <a:off x="598325" y="2306432"/>
            <a:ext cx="10729242" cy="121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1800"/>
            </a:pPr>
            <a:r>
              <a:t>The hero returns to the world with some elixir for the restoration of society, (…) but the flight may be complicated by marvels of magical obstruction and evasion (p.170). </a:t>
            </a:r>
          </a:p>
          <a:p>
            <a:pPr algn="l">
              <a:defRPr sz="1800"/>
            </a:pPr>
          </a:p>
          <a:p>
            <a:pPr algn="l">
              <a:defRPr sz="1800"/>
            </a:pPr>
            <a:r>
              <a:t>Often a number of delaying obstacles are tossed behind by the wildly fleeting hero (p.174)</a:t>
            </a:r>
          </a:p>
        </p:txBody>
      </p:sp>
      <p:pic>
        <p:nvPicPr>
          <p:cNvPr id="538" name="shaman.jpg" descr="shaman.jpg"/>
          <p:cNvPicPr>
            <a:picLocks noChangeAspect="1"/>
          </p:cNvPicPr>
          <p:nvPr/>
        </p:nvPicPr>
        <p:blipFill>
          <a:blip r:embed="rId2">
            <a:extLst/>
          </a:blip>
          <a:stretch>
            <a:fillRect/>
          </a:stretch>
        </p:blipFill>
        <p:spPr>
          <a:xfrm>
            <a:off x="595833" y="3623766"/>
            <a:ext cx="8683500" cy="4341751"/>
          </a:xfrm>
          <a:prstGeom prst="rect">
            <a:avLst/>
          </a:prstGeom>
          <a:ln w="12700">
            <a:miter lim="400000"/>
          </a:ln>
        </p:spPr>
      </p:pic>
      <p:pic>
        <p:nvPicPr>
          <p:cNvPr id="539" name="e4221ce0650fb460e8b09461fff5df0a.jpg" descr="e4221ce0650fb460e8b09461fff5df0a.jpg"/>
          <p:cNvPicPr>
            <a:picLocks noChangeAspect="1"/>
          </p:cNvPicPr>
          <p:nvPr/>
        </p:nvPicPr>
        <p:blipFill>
          <a:blip r:embed="rId3">
            <a:extLst/>
          </a:blip>
          <a:stretch>
            <a:fillRect/>
          </a:stretch>
        </p:blipFill>
        <p:spPr>
          <a:xfrm>
            <a:off x="9734856" y="3638334"/>
            <a:ext cx="3031232" cy="4312615"/>
          </a:xfrm>
          <a:prstGeom prst="rect">
            <a:avLst/>
          </a:prstGeom>
          <a:ln w="12700">
            <a:miter lim="400000"/>
          </a:ln>
        </p:spPr>
      </p:pic>
      <p:sp>
        <p:nvSpPr>
          <p:cNvPr id="540" name="The Water Nixie, Grimm’s Fairy Tales No. 79"/>
          <p:cNvSpPr txBox="1"/>
          <p:nvPr/>
        </p:nvSpPr>
        <p:spPr>
          <a:xfrm>
            <a:off x="9704802" y="7969309"/>
            <a:ext cx="3118099"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200"/>
            </a:pPr>
            <a:r>
              <a:rPr i="1"/>
              <a:t>The Water Nixie</a:t>
            </a:r>
            <a:r>
              <a:t>, Grimm’s Fairy Tales No. 79</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5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5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5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5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5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34" grpId="1"/>
      <p:bldP build="whole" bldLvl="1" animBg="1" rev="0" advAuto="0" spid="538" grpId="3"/>
      <p:bldP build="whole" bldLvl="1" animBg="1" rev="0" advAuto="0" spid="539" grpId="5"/>
      <p:bldP build="whole" bldLvl="1" animBg="1" rev="0" advAuto="0" spid="536" grpId="4"/>
      <p:bldP build="whole" bldLvl="1" animBg="1" rev="0" advAuto="0" spid="540" grpId="6"/>
      <p:bldP build="whole" bldLvl="1" animBg="1" rev="0" advAuto="0" spid="537" grpId="2"/>
    </p:bldLst>
  </p:timing>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2" name="The Monomyth"/>
          <p:cNvSpPr txBox="1"/>
          <p:nvPr/>
        </p:nvSpPr>
        <p:spPr>
          <a:xfrm>
            <a:off x="527414" y="556633"/>
            <a:ext cx="1748333"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atin typeface="+mj-lt"/>
                <a:ea typeface="+mj-ea"/>
                <a:cs typeface="+mj-cs"/>
                <a:sym typeface="Helvetica Neue"/>
              </a:defRPr>
            </a:lvl1pPr>
          </a:lstStyle>
          <a:p>
            <a:pPr/>
            <a:r>
              <a:t>The Monomyth</a:t>
            </a:r>
          </a:p>
        </p:txBody>
      </p:sp>
      <p:sp>
        <p:nvSpPr>
          <p:cNvPr id="543" name="Call to Adventure"/>
          <p:cNvSpPr txBox="1"/>
          <p:nvPr/>
        </p:nvSpPr>
        <p:spPr>
          <a:xfrm>
            <a:off x="590254" y="1788344"/>
            <a:ext cx="1724254" cy="33700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solidFill>
                  <a:srgbClr val="FFFFFF"/>
                </a:solidFill>
                <a:latin typeface="+mj-lt"/>
                <a:ea typeface="+mj-ea"/>
                <a:cs typeface="+mj-cs"/>
                <a:sym typeface="Helvetica Neue"/>
              </a:defRPr>
            </a:lvl1pPr>
          </a:lstStyle>
          <a:p>
            <a:pPr/>
            <a:r>
              <a:t>The Magic Flight</a:t>
            </a:r>
          </a:p>
        </p:txBody>
      </p:sp>
      <p:sp>
        <p:nvSpPr>
          <p:cNvPr id="544" name="Stage I: Separation"/>
          <p:cNvSpPr txBox="1"/>
          <p:nvPr/>
        </p:nvSpPr>
        <p:spPr>
          <a:xfrm>
            <a:off x="550935" y="1177796"/>
            <a:ext cx="1879093"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u="sng">
                <a:latin typeface="+mj-lt"/>
                <a:ea typeface="+mj-ea"/>
                <a:cs typeface="+mj-cs"/>
                <a:sym typeface="Helvetica Neue"/>
              </a:defRPr>
            </a:lvl1pPr>
          </a:lstStyle>
          <a:p>
            <a:pPr/>
            <a:r>
              <a:t>Stage III: Return</a:t>
            </a:r>
          </a:p>
        </p:txBody>
      </p:sp>
      <p:sp>
        <p:nvSpPr>
          <p:cNvPr id="545" name="John William Waterhouse, Orpheus, 1900"/>
          <p:cNvSpPr txBox="1"/>
          <p:nvPr/>
        </p:nvSpPr>
        <p:spPr>
          <a:xfrm>
            <a:off x="7236626" y="8223718"/>
            <a:ext cx="2929459"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200"/>
            </a:pPr>
            <a:r>
              <a:t>John William Waterhouse, </a:t>
            </a:r>
            <a:r>
              <a:rPr i="1"/>
              <a:t>Orpheus</a:t>
            </a:r>
            <a:r>
              <a:t>, 1900</a:t>
            </a:r>
          </a:p>
        </p:txBody>
      </p:sp>
      <p:sp>
        <p:nvSpPr>
          <p:cNvPr id="546" name="The Hero starts off in a mundane situation of normality from which some information is received that acts as a call to head off into the unknown"/>
          <p:cNvSpPr txBox="1"/>
          <p:nvPr/>
        </p:nvSpPr>
        <p:spPr>
          <a:xfrm>
            <a:off x="598325" y="2359443"/>
            <a:ext cx="6352838" cy="149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A possibility exists of a return of the lover with his lost love from beyond the terrible threshold. It is always some little fault, some slight yet critical symptom of human frailty, that makes impossible the open interrelationship between the worlds (p.178)</a:t>
            </a:r>
          </a:p>
        </p:txBody>
      </p:sp>
      <p:pic>
        <p:nvPicPr>
          <p:cNvPr id="547" name="Le-ninfe-trovano-la-testa-di-Orfeo-John-William-Waterhouse-Nymphs-finding-the-Head-of-Orpheus-1900.jpg" descr="Le-ninfe-trovano-la-testa-di-Orfeo-John-William-Waterhouse-Nymphs-finding-the-Head-of-Orpheus-1900.jpg"/>
          <p:cNvPicPr>
            <a:picLocks noChangeAspect="1"/>
          </p:cNvPicPr>
          <p:nvPr/>
        </p:nvPicPr>
        <p:blipFill>
          <a:blip r:embed="rId2">
            <a:extLst/>
          </a:blip>
          <a:stretch>
            <a:fillRect/>
          </a:stretch>
        </p:blipFill>
        <p:spPr>
          <a:xfrm>
            <a:off x="7272040" y="716436"/>
            <a:ext cx="5495682" cy="748023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5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5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5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46" grpId="2"/>
      <p:bldP build="whole" bldLvl="1" animBg="1" rev="0" advAuto="0" spid="543" grpId="1"/>
      <p:bldP build="whole" bldLvl="1" animBg="1" rev="0" advAuto="0" spid="547" grpId="3"/>
      <p:bldP build="whole" bldLvl="1" animBg="1" rev="0" advAuto="0" spid="545" grpId="4"/>
    </p:bldLst>
  </p:timing>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9" name="The Monomyth"/>
          <p:cNvSpPr txBox="1"/>
          <p:nvPr/>
        </p:nvSpPr>
        <p:spPr>
          <a:xfrm>
            <a:off x="527414" y="556633"/>
            <a:ext cx="1748333"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atin typeface="+mj-lt"/>
                <a:ea typeface="+mj-ea"/>
                <a:cs typeface="+mj-cs"/>
                <a:sym typeface="Helvetica Neue"/>
              </a:defRPr>
            </a:lvl1pPr>
          </a:lstStyle>
          <a:p>
            <a:pPr/>
            <a:r>
              <a:t>The Monomyth</a:t>
            </a:r>
          </a:p>
        </p:txBody>
      </p:sp>
      <p:sp>
        <p:nvSpPr>
          <p:cNvPr id="550" name="Call to Adventure"/>
          <p:cNvSpPr txBox="1"/>
          <p:nvPr/>
        </p:nvSpPr>
        <p:spPr>
          <a:xfrm>
            <a:off x="601278" y="1793651"/>
            <a:ext cx="2157273" cy="33700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solidFill>
                  <a:srgbClr val="FFFFFF"/>
                </a:solidFill>
                <a:latin typeface="+mj-lt"/>
                <a:ea typeface="+mj-ea"/>
                <a:cs typeface="+mj-cs"/>
                <a:sym typeface="Helvetica Neue"/>
              </a:defRPr>
            </a:lvl1pPr>
          </a:lstStyle>
          <a:p>
            <a:pPr/>
            <a:r>
              <a:t>Rescue from Without</a:t>
            </a:r>
          </a:p>
        </p:txBody>
      </p:sp>
      <p:sp>
        <p:nvSpPr>
          <p:cNvPr id="551" name="Stage I: Separation"/>
          <p:cNvSpPr txBox="1"/>
          <p:nvPr/>
        </p:nvSpPr>
        <p:spPr>
          <a:xfrm>
            <a:off x="550935" y="1177796"/>
            <a:ext cx="1879093"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u="sng">
                <a:latin typeface="+mj-lt"/>
                <a:ea typeface="+mj-ea"/>
                <a:cs typeface="+mj-cs"/>
                <a:sym typeface="Helvetica Neue"/>
              </a:defRPr>
            </a:lvl1pPr>
          </a:lstStyle>
          <a:p>
            <a:pPr/>
            <a:r>
              <a:t>Stage III: Return</a:t>
            </a:r>
          </a:p>
        </p:txBody>
      </p:sp>
      <p:sp>
        <p:nvSpPr>
          <p:cNvPr id="552" name="The Raven and the Whale, Inuit folk tale"/>
          <p:cNvSpPr txBox="1"/>
          <p:nvPr/>
        </p:nvSpPr>
        <p:spPr>
          <a:xfrm>
            <a:off x="6712335" y="8298039"/>
            <a:ext cx="2825205"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200"/>
            </a:lvl1pPr>
          </a:lstStyle>
          <a:p>
            <a:pPr/>
            <a:r>
              <a:t>The Raven and the Whale, Inuit folk tale</a:t>
            </a:r>
          </a:p>
        </p:txBody>
      </p:sp>
      <p:sp>
        <p:nvSpPr>
          <p:cNvPr id="553" name="The Hero starts off in a mundane situation of normality from which some information is received that acts as a call to head off into the unknown"/>
          <p:cNvSpPr txBox="1"/>
          <p:nvPr/>
        </p:nvSpPr>
        <p:spPr>
          <a:xfrm>
            <a:off x="598325" y="2299920"/>
            <a:ext cx="6352838" cy="149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1800"/>
            </a:pPr>
            <a:r>
              <a:t>The world may have to come and get the hero.</a:t>
            </a:r>
          </a:p>
          <a:p>
            <a:pPr algn="l">
              <a:defRPr sz="1800"/>
            </a:pPr>
            <a:r>
              <a:t>The Rescue from Without stage show the </a:t>
            </a:r>
            <a:r>
              <a:rPr b="1"/>
              <a:t>continued operation of the supernatural assisting force</a:t>
            </a:r>
            <a:r>
              <a:t> that has been attending the elect through the whole course of his ordeal.</a:t>
            </a:r>
          </a:p>
        </p:txBody>
      </p:sp>
      <p:sp>
        <p:nvSpPr>
          <p:cNvPr id="554" name="The Hero starts off in a mundane situation of normality from which some information is received that acts as a call to head off into the unknown"/>
          <p:cNvSpPr txBox="1"/>
          <p:nvPr/>
        </p:nvSpPr>
        <p:spPr>
          <a:xfrm>
            <a:off x="598325" y="3967784"/>
            <a:ext cx="5525881"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His consciousness having succumbed, the conscious nevertheless supplies its own balances, and he is born back into the world from which he came.</a:t>
            </a:r>
          </a:p>
        </p:txBody>
      </p:sp>
      <p:sp>
        <p:nvSpPr>
          <p:cNvPr id="555" name="The Hero starts off in a mundane situation of normality from which some information is received that acts as a call to head off into the unknown"/>
          <p:cNvSpPr txBox="1"/>
          <p:nvPr/>
        </p:nvSpPr>
        <p:spPr>
          <a:xfrm>
            <a:off x="598325" y="5245263"/>
            <a:ext cx="5525881"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Instead of holding to and saving his ego, as in the pattern of the magic flight, he loses it, and yet, through grace is returned (p.186)</a:t>
            </a:r>
          </a:p>
        </p:txBody>
      </p:sp>
      <p:sp>
        <p:nvSpPr>
          <p:cNvPr id="556" name="The Hero starts off in a mundane situation of normality from which some information is received that acts as a call to head off into the unknown"/>
          <p:cNvSpPr txBox="1"/>
          <p:nvPr/>
        </p:nvSpPr>
        <p:spPr>
          <a:xfrm>
            <a:off x="613494" y="6522742"/>
            <a:ext cx="5723210" cy="205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1800"/>
            </a:pPr>
            <a:r>
              <a:t>the hero has yet to re-enter with his boon the long-forgotten atmosphere where men who are fractions imagine themselves to be completed. He has yet to </a:t>
            </a:r>
            <a:r>
              <a:rPr b="1"/>
              <a:t>confront society</a:t>
            </a:r>
            <a:r>
              <a:t> with his ego-shattering, life-redeeming elixir, and take and return blow of reasonable queries, hard resentment, and good people at a loss to comprehend.</a:t>
            </a:r>
          </a:p>
        </p:txBody>
      </p:sp>
      <p:pic>
        <p:nvPicPr>
          <p:cNvPr id="557" name="raven-and-whale-1.jpg" descr="raven-and-whale-1.jpg"/>
          <p:cNvPicPr>
            <a:picLocks noChangeAspect="1"/>
          </p:cNvPicPr>
          <p:nvPr/>
        </p:nvPicPr>
        <p:blipFill>
          <a:blip r:embed="rId2">
            <a:extLst/>
          </a:blip>
          <a:stretch>
            <a:fillRect/>
          </a:stretch>
        </p:blipFill>
        <p:spPr>
          <a:xfrm>
            <a:off x="6680772" y="2111705"/>
            <a:ext cx="6106608" cy="6106608"/>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5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5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5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5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5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55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56" grpId="5"/>
      <p:bldP build="whole" bldLvl="1" animBg="1" rev="0" advAuto="0" spid="552" grpId="7"/>
      <p:bldP build="whole" bldLvl="1" animBg="1" rev="0" advAuto="0" spid="557" grpId="6"/>
      <p:bldP build="whole" bldLvl="1" animBg="1" rev="0" advAuto="0" spid="555" grpId="4"/>
      <p:bldP build="whole" bldLvl="1" animBg="1" rev="0" advAuto="0" spid="553" grpId="2"/>
      <p:bldP build="whole" bldLvl="1" animBg="1" rev="0" advAuto="0" spid="554" grpId="3"/>
      <p:bldP build="whole" bldLvl="1" animBg="1" rev="0" advAuto="0" spid="550" grpId="1"/>
    </p:bldLst>
  </p:timing>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9" name="The Monomyth"/>
          <p:cNvSpPr txBox="1"/>
          <p:nvPr/>
        </p:nvSpPr>
        <p:spPr>
          <a:xfrm>
            <a:off x="527414" y="556633"/>
            <a:ext cx="1748333"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atin typeface="+mj-lt"/>
                <a:ea typeface="+mj-ea"/>
                <a:cs typeface="+mj-cs"/>
                <a:sym typeface="Helvetica Neue"/>
              </a:defRPr>
            </a:lvl1pPr>
          </a:lstStyle>
          <a:p>
            <a:pPr/>
            <a:r>
              <a:t>The Monomyth</a:t>
            </a:r>
          </a:p>
        </p:txBody>
      </p:sp>
      <p:sp>
        <p:nvSpPr>
          <p:cNvPr id="560" name="Call to Adventure"/>
          <p:cNvSpPr txBox="1"/>
          <p:nvPr/>
        </p:nvSpPr>
        <p:spPr>
          <a:xfrm>
            <a:off x="609091" y="1763890"/>
            <a:ext cx="3749549" cy="337006"/>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solidFill>
                  <a:srgbClr val="FFFFFF"/>
                </a:solidFill>
                <a:latin typeface="+mj-lt"/>
                <a:ea typeface="+mj-ea"/>
                <a:cs typeface="+mj-cs"/>
                <a:sym typeface="Helvetica Neue"/>
              </a:defRPr>
            </a:lvl1pPr>
          </a:lstStyle>
          <a:p>
            <a:pPr/>
            <a:r>
              <a:t>The Crossing of the Return Threshold</a:t>
            </a:r>
          </a:p>
        </p:txBody>
      </p:sp>
      <p:sp>
        <p:nvSpPr>
          <p:cNvPr id="561" name="Stage I: Separation"/>
          <p:cNvSpPr txBox="1"/>
          <p:nvPr/>
        </p:nvSpPr>
        <p:spPr>
          <a:xfrm>
            <a:off x="550935" y="1177796"/>
            <a:ext cx="1879093"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u="sng">
                <a:latin typeface="+mj-lt"/>
                <a:ea typeface="+mj-ea"/>
                <a:cs typeface="+mj-cs"/>
                <a:sym typeface="Helvetica Neue"/>
              </a:defRPr>
            </a:lvl1pPr>
          </a:lstStyle>
          <a:p>
            <a:pPr/>
            <a:r>
              <a:t>Stage III: Return</a:t>
            </a:r>
          </a:p>
        </p:txBody>
      </p:sp>
      <p:sp>
        <p:nvSpPr>
          <p:cNvPr id="562" name="Rip van Winkle"/>
          <p:cNvSpPr txBox="1"/>
          <p:nvPr/>
        </p:nvSpPr>
        <p:spPr>
          <a:xfrm>
            <a:off x="551583" y="8210204"/>
            <a:ext cx="1130649"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200"/>
            </a:lvl1pPr>
          </a:lstStyle>
          <a:p>
            <a:pPr/>
            <a:r>
              <a:t>Rip van Winkle</a:t>
            </a:r>
          </a:p>
        </p:txBody>
      </p:sp>
      <p:sp>
        <p:nvSpPr>
          <p:cNvPr id="563" name="The Hero starts off in a mundane situation of normality from which some information is received that acts as a call to head off into the unknown"/>
          <p:cNvSpPr txBox="1"/>
          <p:nvPr/>
        </p:nvSpPr>
        <p:spPr>
          <a:xfrm>
            <a:off x="6423181" y="2502804"/>
            <a:ext cx="5525881"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The realm of the gods is a forgotten dimension of the world we know. And the exploration of that dimension (…) is the whole sense of the deed of the hero.</a:t>
            </a:r>
          </a:p>
        </p:txBody>
      </p:sp>
      <p:sp>
        <p:nvSpPr>
          <p:cNvPr id="564" name="The Hero starts off in a mundane situation of normality from which some information is received that acts as a call to head off into the unknown"/>
          <p:cNvSpPr txBox="1"/>
          <p:nvPr/>
        </p:nvSpPr>
        <p:spPr>
          <a:xfrm>
            <a:off x="6423181" y="3765402"/>
            <a:ext cx="5525881"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The values and distinctions that in normal life seem important disappear with the terrifying assimilation of the self into what formerly was only otherness (p188)</a:t>
            </a:r>
          </a:p>
        </p:txBody>
      </p:sp>
      <p:sp>
        <p:nvSpPr>
          <p:cNvPr id="565" name="The Hero starts off in a mundane situation of normality from which some information is received that acts as a call to head off into the unknown"/>
          <p:cNvSpPr txBox="1"/>
          <p:nvPr/>
        </p:nvSpPr>
        <p:spPr>
          <a:xfrm>
            <a:off x="6423181" y="5168746"/>
            <a:ext cx="5525881"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How to teach again (…) is the hero’s ultimate difficult task. How render back into light-world language the speech-defying pronouncement of the dark? (p.189)</a:t>
            </a:r>
          </a:p>
        </p:txBody>
      </p:sp>
      <p:sp>
        <p:nvSpPr>
          <p:cNvPr id="566" name="The Hero starts off in a mundane situation of normality from which some information is received that acts as a call to head off into the unknown"/>
          <p:cNvSpPr txBox="1"/>
          <p:nvPr/>
        </p:nvSpPr>
        <p:spPr>
          <a:xfrm>
            <a:off x="6438350" y="6865326"/>
            <a:ext cx="5723210" cy="121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The first problem of the returning hero is to accept as real, after an experience of the soul-satisfying vision of fulfillment, the passing joys and sorrows, banalities and noisy obscenities of life (p.189)</a:t>
            </a:r>
          </a:p>
        </p:txBody>
      </p:sp>
      <p:pic>
        <p:nvPicPr>
          <p:cNvPr id="567" name="Schermata 2019-03-18 alle 12.06.15.png" descr="Schermata 2019-03-18 alle 12.06.15.png"/>
          <p:cNvPicPr>
            <a:picLocks noChangeAspect="1"/>
          </p:cNvPicPr>
          <p:nvPr/>
        </p:nvPicPr>
        <p:blipFill>
          <a:blip r:embed="rId2">
            <a:extLst/>
          </a:blip>
          <a:stretch>
            <a:fillRect/>
          </a:stretch>
        </p:blipFill>
        <p:spPr>
          <a:xfrm>
            <a:off x="605086" y="2358704"/>
            <a:ext cx="4508501" cy="58547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5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5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5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56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56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5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67" grpId="6"/>
      <p:bldP build="whole" bldLvl="1" animBg="1" rev="0" advAuto="0" spid="563" grpId="2"/>
      <p:bldP build="whole" bldLvl="1" animBg="1" rev="0" advAuto="0" spid="565" grpId="4"/>
      <p:bldP build="whole" bldLvl="1" animBg="1" rev="0" advAuto="0" spid="560" grpId="1"/>
      <p:bldP build="whole" bldLvl="1" animBg="1" rev="0" advAuto="0" spid="562" grpId="7"/>
      <p:bldP build="whole" bldLvl="1" animBg="1" rev="0" advAuto="0" spid="566" grpId="5"/>
      <p:bldP build="whole" bldLvl="1" animBg="1" rev="0" advAuto="0" spid="564" grpId="3"/>
    </p:bldLst>
  </p:timing>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9" name="The Monomyth"/>
          <p:cNvSpPr txBox="1"/>
          <p:nvPr/>
        </p:nvSpPr>
        <p:spPr>
          <a:xfrm>
            <a:off x="527414" y="556633"/>
            <a:ext cx="1748333"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atin typeface="+mj-lt"/>
                <a:ea typeface="+mj-ea"/>
                <a:cs typeface="+mj-cs"/>
                <a:sym typeface="Helvetica Neue"/>
              </a:defRPr>
            </a:lvl1pPr>
          </a:lstStyle>
          <a:p>
            <a:pPr/>
            <a:r>
              <a:t>The Monomyth</a:t>
            </a:r>
          </a:p>
        </p:txBody>
      </p:sp>
      <p:sp>
        <p:nvSpPr>
          <p:cNvPr id="570" name="Call to Adventure"/>
          <p:cNvSpPr txBox="1"/>
          <p:nvPr/>
        </p:nvSpPr>
        <p:spPr>
          <a:xfrm>
            <a:off x="618296" y="1793282"/>
            <a:ext cx="2578304" cy="337006"/>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solidFill>
                  <a:srgbClr val="FFFFFF"/>
                </a:solidFill>
                <a:latin typeface="+mj-lt"/>
                <a:ea typeface="+mj-ea"/>
                <a:cs typeface="+mj-cs"/>
                <a:sym typeface="Helvetica Neue"/>
              </a:defRPr>
            </a:lvl1pPr>
          </a:lstStyle>
          <a:p>
            <a:pPr/>
            <a:r>
              <a:t>Master of the Two Worlds</a:t>
            </a:r>
          </a:p>
        </p:txBody>
      </p:sp>
      <p:sp>
        <p:nvSpPr>
          <p:cNvPr id="571" name="Stage I: Separation"/>
          <p:cNvSpPr txBox="1"/>
          <p:nvPr/>
        </p:nvSpPr>
        <p:spPr>
          <a:xfrm>
            <a:off x="550935" y="1177796"/>
            <a:ext cx="1879093"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u="sng">
                <a:latin typeface="+mj-lt"/>
                <a:ea typeface="+mj-ea"/>
                <a:cs typeface="+mj-cs"/>
                <a:sym typeface="Helvetica Neue"/>
              </a:defRPr>
            </a:lvl1pPr>
          </a:lstStyle>
          <a:p>
            <a:pPr/>
            <a:r>
              <a:t>Stage III: Return</a:t>
            </a:r>
          </a:p>
        </p:txBody>
      </p:sp>
      <p:sp>
        <p:nvSpPr>
          <p:cNvPr id="572" name="Lodovico Carracci, Transfiguration, 1594"/>
          <p:cNvSpPr txBox="1"/>
          <p:nvPr/>
        </p:nvSpPr>
        <p:spPr>
          <a:xfrm>
            <a:off x="8013027" y="8370590"/>
            <a:ext cx="2853334"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200"/>
            </a:pPr>
            <a:r>
              <a:t>Lodovico Carracci, </a:t>
            </a:r>
            <a:r>
              <a:rPr i="1"/>
              <a:t>Transfiguration</a:t>
            </a:r>
            <a:r>
              <a:t>, 1594</a:t>
            </a:r>
          </a:p>
        </p:txBody>
      </p:sp>
      <p:sp>
        <p:nvSpPr>
          <p:cNvPr id="573" name="The Hero starts off in a mundane situation of normality from which some information is received that acts as a call to head off into the unknown"/>
          <p:cNvSpPr txBox="1"/>
          <p:nvPr/>
        </p:nvSpPr>
        <p:spPr>
          <a:xfrm>
            <a:off x="598325" y="2504080"/>
            <a:ext cx="6705499" cy="121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The transfiguration of [the hero] Jesus is witnessed was witnessed by devotees who had extinguished their personal wills, men who had long since liquidated “life”, “personal fate”, “destiny”, by complete self-abnegation in the Master (p. 202)</a:t>
            </a:r>
          </a:p>
        </p:txBody>
      </p:sp>
      <p:pic>
        <p:nvPicPr>
          <p:cNvPr id="574" name="5d90c1e6f5c3128ab4ec0a5b5389238e.jpg" descr="5d90c1e6f5c3128ab4ec0a5b5389238e.jpg"/>
          <p:cNvPicPr>
            <a:picLocks noChangeAspect="1"/>
          </p:cNvPicPr>
          <p:nvPr/>
        </p:nvPicPr>
        <p:blipFill>
          <a:blip r:embed="rId2">
            <a:extLst/>
          </a:blip>
          <a:stretch>
            <a:fillRect/>
          </a:stretch>
        </p:blipFill>
        <p:spPr>
          <a:xfrm>
            <a:off x="8065276" y="674502"/>
            <a:ext cx="4638698" cy="7712797"/>
          </a:xfrm>
          <a:prstGeom prst="rect">
            <a:avLst/>
          </a:prstGeom>
          <a:ln w="12700">
            <a:miter lim="400000"/>
          </a:ln>
        </p:spPr>
      </p:pic>
      <p:sp>
        <p:nvSpPr>
          <p:cNvPr id="575" name="The Hero starts off in a mundane situation of normality from which some information is received that acts as a call to head off into the unknown"/>
          <p:cNvSpPr txBox="1"/>
          <p:nvPr/>
        </p:nvSpPr>
        <p:spPr>
          <a:xfrm>
            <a:off x="598325" y="4200700"/>
            <a:ext cx="6705499"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1800"/>
            </a:pPr>
            <a:r>
              <a:t>The mastery is the ultimate state of </a:t>
            </a:r>
            <a:r>
              <a:rPr b="1"/>
              <a:t>anonymous presence</a:t>
            </a:r>
            <a:r>
              <a:t> (p.205)</a:t>
            </a:r>
          </a:p>
        </p:txBody>
      </p:sp>
      <p:sp>
        <p:nvSpPr>
          <p:cNvPr id="576" name="The Hero starts off in a mundane situation of normality from which some information is received that acts as a call to head off into the unknown"/>
          <p:cNvSpPr txBox="1"/>
          <p:nvPr/>
        </p:nvSpPr>
        <p:spPr>
          <a:xfrm>
            <a:off x="598325" y="5338521"/>
            <a:ext cx="6705499" cy="149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The individual (…) gives up completely all attachment to his personal limitations, idiosyncrasies, hopes and fears (…) his personal ambitions being totally dissolved, he no longer tries to live but willingly relaxes to whatever may come to pass in him; he becomes, that is to say, an anonymity (p. 205)</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5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5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5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57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57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72" grpId="3"/>
      <p:bldP build="whole" bldLvl="1" animBg="1" rev="0" advAuto="0" spid="575" grpId="5"/>
      <p:bldP build="whole" bldLvl="1" animBg="1" rev="0" advAuto="0" spid="573" grpId="4"/>
      <p:bldP build="whole" bldLvl="1" animBg="1" rev="0" advAuto="0" spid="576" grpId="6"/>
      <p:bldP build="whole" bldLvl="1" animBg="1" rev="0" advAuto="0" spid="574" grpId="2"/>
      <p:bldP build="whole" bldLvl="1" animBg="1" rev="0" advAuto="0" spid="570"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 name="The company Core Story must be transformed into a collection of concrete stories relevant for the employees, customers, stakeholders"/>
          <p:cNvSpPr txBox="1"/>
          <p:nvPr>
            <p:ph type="title"/>
          </p:nvPr>
        </p:nvSpPr>
        <p:spPr>
          <a:xfrm>
            <a:off x="1269999" y="1189307"/>
            <a:ext cx="10464801" cy="6824193"/>
          </a:xfrm>
          <a:prstGeom prst="rect">
            <a:avLst/>
          </a:prstGeom>
        </p:spPr>
        <p:txBody>
          <a:bodyPr/>
          <a:lstStyle/>
          <a:p>
            <a:pPr defTabSz="264993">
              <a:defRPr sz="3600"/>
            </a:pPr>
            <a:r>
              <a:t>“It would be not too much to say that </a:t>
            </a:r>
            <a:r>
              <a:rPr i="1">
                <a:latin typeface="+mj-lt"/>
                <a:ea typeface="+mj-ea"/>
                <a:cs typeface="+mj-cs"/>
                <a:sym typeface="Helvetica Neue"/>
              </a:rPr>
              <a:t>myth</a:t>
            </a:r>
            <a:r>
              <a:t> is the </a:t>
            </a:r>
            <a:r>
              <a:rPr u="sng"/>
              <a:t>secret opening</a:t>
            </a:r>
            <a:r>
              <a:t> through which the inexhaustible energies of the cosmos pour into the human cultural manifestation. (…)</a:t>
            </a:r>
          </a:p>
          <a:p>
            <a:pPr defTabSz="264993">
              <a:defRPr sz="3600"/>
            </a:pPr>
          </a:p>
          <a:p>
            <a:pPr defTabSz="264993">
              <a:defRPr sz="3600"/>
            </a:pPr>
            <a:r>
              <a:t>They are not manufactured; they cannot be ordered, invented, or permanently suppressed. They are </a:t>
            </a:r>
            <a:r>
              <a:rPr u="sng"/>
              <a:t>spontaneous productions of the psyche</a:t>
            </a:r>
            <a:r>
              <a:t>, and each bears within it, undamaged, the germ power of its source.”</a:t>
            </a:r>
          </a:p>
          <a:p>
            <a:pPr defTabSz="264993">
              <a:defRPr sz="3600"/>
            </a:pPr>
          </a:p>
          <a:p>
            <a:pPr defTabSz="264993">
              <a:defRPr sz="3600"/>
            </a:pPr>
            <a:r>
              <a:t>J. Campbell</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9" grpId="1"/>
    </p:bldLst>
  </p:timing>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8" name="The Monomyth"/>
          <p:cNvSpPr txBox="1"/>
          <p:nvPr/>
        </p:nvSpPr>
        <p:spPr>
          <a:xfrm>
            <a:off x="527414" y="556633"/>
            <a:ext cx="1748333"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atin typeface="+mj-lt"/>
                <a:ea typeface="+mj-ea"/>
                <a:cs typeface="+mj-cs"/>
                <a:sym typeface="Helvetica Neue"/>
              </a:defRPr>
            </a:lvl1pPr>
          </a:lstStyle>
          <a:p>
            <a:pPr/>
            <a:r>
              <a:t>The Monomyth</a:t>
            </a:r>
          </a:p>
        </p:txBody>
      </p:sp>
      <p:sp>
        <p:nvSpPr>
          <p:cNvPr id="579" name="Call to Adventure"/>
          <p:cNvSpPr txBox="1"/>
          <p:nvPr/>
        </p:nvSpPr>
        <p:spPr>
          <a:xfrm>
            <a:off x="599804" y="1798958"/>
            <a:ext cx="1679754" cy="337006"/>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solidFill>
                  <a:srgbClr val="FFFFFF"/>
                </a:solidFill>
                <a:latin typeface="+mj-lt"/>
                <a:ea typeface="+mj-ea"/>
                <a:cs typeface="+mj-cs"/>
                <a:sym typeface="Helvetica Neue"/>
              </a:defRPr>
            </a:lvl1pPr>
          </a:lstStyle>
          <a:p>
            <a:pPr/>
            <a:r>
              <a:t>Freedom to Live</a:t>
            </a:r>
          </a:p>
        </p:txBody>
      </p:sp>
      <p:sp>
        <p:nvSpPr>
          <p:cNvPr id="580" name="Stage I: Separation"/>
          <p:cNvSpPr txBox="1"/>
          <p:nvPr/>
        </p:nvSpPr>
        <p:spPr>
          <a:xfrm>
            <a:off x="550935" y="1177796"/>
            <a:ext cx="1879093"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u="sng">
                <a:latin typeface="+mj-lt"/>
                <a:ea typeface="+mj-ea"/>
                <a:cs typeface="+mj-cs"/>
                <a:sym typeface="Helvetica Neue"/>
              </a:defRPr>
            </a:lvl1pPr>
          </a:lstStyle>
          <a:p>
            <a:pPr/>
            <a:r>
              <a:t>Stage III: Return</a:t>
            </a:r>
          </a:p>
        </p:txBody>
      </p:sp>
      <p:sp>
        <p:nvSpPr>
          <p:cNvPr id="581" name="Theodore Chasseriau, Macbeth and the Three Witches, 1855"/>
          <p:cNvSpPr txBox="1"/>
          <p:nvPr/>
        </p:nvSpPr>
        <p:spPr>
          <a:xfrm>
            <a:off x="551518" y="7490794"/>
            <a:ext cx="4245696"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200"/>
            </a:pPr>
            <a:r>
              <a:t>Theodore Chasseriau, </a:t>
            </a:r>
            <a:r>
              <a:rPr i="1"/>
              <a:t>Macbeth and the Three Witches</a:t>
            </a:r>
            <a:r>
              <a:t>, 1855</a:t>
            </a:r>
          </a:p>
        </p:txBody>
      </p:sp>
      <p:sp>
        <p:nvSpPr>
          <p:cNvPr id="582" name="The Hero starts off in a mundane situation of normality from which some information is received that acts as a call to head off into the unknown"/>
          <p:cNvSpPr txBox="1"/>
          <p:nvPr/>
        </p:nvSpPr>
        <p:spPr>
          <a:xfrm>
            <a:off x="7692865" y="2124857"/>
            <a:ext cx="4480116" cy="149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The hero changed and faces problems differently. The normal world has regained its balance. If the hero is tragic, he didn’t learn from his mistakes and he finally understands and admits it.</a:t>
            </a:r>
          </a:p>
        </p:txBody>
      </p:sp>
      <p:pic>
        <p:nvPicPr>
          <p:cNvPr id="583" name="macbeth-theodore-chasseriau.jpg" descr="macbeth-theodore-chasseriau.jpg"/>
          <p:cNvPicPr>
            <a:picLocks noChangeAspect="1"/>
          </p:cNvPicPr>
          <p:nvPr/>
        </p:nvPicPr>
        <p:blipFill>
          <a:blip r:embed="rId2">
            <a:extLst/>
          </a:blip>
          <a:stretch>
            <a:fillRect/>
          </a:stretch>
        </p:blipFill>
        <p:spPr>
          <a:xfrm>
            <a:off x="597207" y="2288777"/>
            <a:ext cx="6870856" cy="5176046"/>
          </a:xfrm>
          <a:prstGeom prst="rect">
            <a:avLst/>
          </a:prstGeom>
          <a:ln w="12700">
            <a:miter lim="400000"/>
          </a:ln>
        </p:spPr>
      </p:pic>
      <p:sp>
        <p:nvSpPr>
          <p:cNvPr id="584" name="The Hero starts off in a mundane situation of normality from which some information is received that acts as a call to head off into the unknown"/>
          <p:cNvSpPr txBox="1"/>
          <p:nvPr/>
        </p:nvSpPr>
        <p:spPr>
          <a:xfrm>
            <a:off x="7692865" y="3994012"/>
            <a:ext cx="4480116" cy="429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i="1" sz="1800"/>
            </a:pPr>
            <a:r>
              <a:t>Tomorrow, and tomorrow, and tomorrow,</a:t>
            </a:r>
          </a:p>
          <a:p>
            <a:pPr algn="l">
              <a:defRPr i="1" sz="1800"/>
            </a:pPr>
            <a:r>
              <a:t>creeps in this petty pace from day to day,</a:t>
            </a:r>
          </a:p>
          <a:p>
            <a:pPr algn="l">
              <a:defRPr i="1" sz="1800"/>
            </a:pPr>
            <a:r>
              <a:t>to the last syllable of recorder time;</a:t>
            </a:r>
          </a:p>
          <a:p>
            <a:pPr algn="l">
              <a:defRPr i="1" sz="1800"/>
            </a:pPr>
            <a:r>
              <a:t>and all our yesterdays have lighted fools</a:t>
            </a:r>
          </a:p>
          <a:p>
            <a:pPr algn="l">
              <a:defRPr i="1" sz="1800"/>
            </a:pPr>
            <a:r>
              <a:t>the way to dusty death.</a:t>
            </a:r>
          </a:p>
          <a:p>
            <a:pPr algn="l">
              <a:defRPr i="1" sz="1800"/>
            </a:pPr>
          </a:p>
          <a:p>
            <a:pPr algn="l">
              <a:defRPr i="1" sz="1800"/>
            </a:pPr>
            <a:r>
              <a:t>Out, out, brief candle!</a:t>
            </a:r>
          </a:p>
          <a:p>
            <a:pPr algn="l">
              <a:defRPr i="1" sz="1800"/>
            </a:pPr>
          </a:p>
          <a:p>
            <a:pPr algn="l">
              <a:defRPr i="1" sz="1800"/>
            </a:pPr>
            <a:r>
              <a:t>Life’s but a walking shadow, a poor player, </a:t>
            </a:r>
          </a:p>
          <a:p>
            <a:pPr algn="l">
              <a:defRPr i="1" sz="1800"/>
            </a:pPr>
            <a:r>
              <a:t>that struts and frets his hour upon the stage, and then is heard no more.</a:t>
            </a:r>
          </a:p>
          <a:p>
            <a:pPr algn="l">
              <a:defRPr i="1" sz="1800"/>
            </a:pPr>
          </a:p>
          <a:p>
            <a:pPr algn="l">
              <a:defRPr i="1" sz="1800"/>
            </a:pPr>
            <a:r>
              <a:t>It is a tale told by an idiot, </a:t>
            </a:r>
          </a:p>
          <a:p>
            <a:pPr algn="l">
              <a:defRPr i="1" sz="1800"/>
            </a:pPr>
            <a:r>
              <a:t>full of sound and fury,</a:t>
            </a:r>
          </a:p>
          <a:p>
            <a:pPr algn="l">
              <a:defRPr i="1" sz="1800"/>
            </a:pPr>
            <a:r>
              <a:t>signifying nothing.</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5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58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58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58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82" grpId="2"/>
      <p:bldP build="whole" bldLvl="1" animBg="1" rev="0" advAuto="0" spid="584" grpId="5"/>
      <p:bldP build="whole" bldLvl="1" animBg="1" rev="0" advAuto="0" spid="579" grpId="1"/>
      <p:bldP build="whole" bldLvl="1" animBg="1" rev="0" advAuto="0" spid="583" grpId="3"/>
      <p:bldP build="whole" bldLvl="1" animBg="1" rev="0" advAuto="0" spid="581" grpId="4"/>
    </p:bldLst>
  </p:timing>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6" name="The Monomyth"/>
          <p:cNvSpPr txBox="1"/>
          <p:nvPr/>
        </p:nvSpPr>
        <p:spPr>
          <a:xfrm>
            <a:off x="527414" y="556633"/>
            <a:ext cx="1748333"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atin typeface="+mj-lt"/>
                <a:ea typeface="+mj-ea"/>
                <a:cs typeface="+mj-cs"/>
                <a:sym typeface="Helvetica Neue"/>
              </a:defRPr>
            </a:lvl1pPr>
          </a:lstStyle>
          <a:p>
            <a:pPr/>
            <a:r>
              <a:t>The Monomyth</a:t>
            </a:r>
          </a:p>
        </p:txBody>
      </p:sp>
      <p:sp>
        <p:nvSpPr>
          <p:cNvPr id="587" name="The Hero starts off in a mundane situation of normality from which some information is received that acts as a call to head off into the unknown"/>
          <p:cNvSpPr txBox="1"/>
          <p:nvPr/>
        </p:nvSpPr>
        <p:spPr>
          <a:xfrm>
            <a:off x="4484525" y="877875"/>
            <a:ext cx="7583399"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The hero, setting forth from his common-day castle is lured to the threshold of adventure.</a:t>
            </a:r>
          </a:p>
        </p:txBody>
      </p:sp>
      <p:sp>
        <p:nvSpPr>
          <p:cNvPr id="588" name="The Hero starts off in a mundane situation of normality from which some information is received that acts as a call to head off into the unknown"/>
          <p:cNvSpPr txBox="1"/>
          <p:nvPr/>
        </p:nvSpPr>
        <p:spPr>
          <a:xfrm>
            <a:off x="4484525" y="1581945"/>
            <a:ext cx="7583399" cy="38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There he encounter a shadow presence that guards the passage.</a:t>
            </a:r>
          </a:p>
        </p:txBody>
      </p:sp>
      <p:sp>
        <p:nvSpPr>
          <p:cNvPr id="589" name="The Hero starts off in a mundane situation of normality from which some information is received that acts as a call to head off into the unknown"/>
          <p:cNvSpPr txBox="1"/>
          <p:nvPr/>
        </p:nvSpPr>
        <p:spPr>
          <a:xfrm>
            <a:off x="4489956" y="1927591"/>
            <a:ext cx="8148737"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The hero may defeat or conciliate this power and go alive into the kingdom of the dark, or be slain by opponent and descend in death (dimemberment, cruxifixtion)</a:t>
            </a:r>
          </a:p>
        </p:txBody>
      </p:sp>
      <p:sp>
        <p:nvSpPr>
          <p:cNvPr id="590" name="The Hero starts off in a mundane situation of normality from which some information is received that acts as a call to head off into the unknown"/>
          <p:cNvSpPr txBox="1"/>
          <p:nvPr/>
        </p:nvSpPr>
        <p:spPr>
          <a:xfrm>
            <a:off x="4468467" y="2821113"/>
            <a:ext cx="8050613"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Beyond the threshold, the hero journeys through a world of unfamiliar yet strangely intimate forces, some of which severely threaten him (tests), some of which give magical aid (helpers).</a:t>
            </a:r>
          </a:p>
        </p:txBody>
      </p:sp>
      <p:sp>
        <p:nvSpPr>
          <p:cNvPr id="591" name="The Hero starts off in a mundane situation of normality from which some information is received that acts as a call to head off into the unknown"/>
          <p:cNvSpPr txBox="1"/>
          <p:nvPr/>
        </p:nvSpPr>
        <p:spPr>
          <a:xfrm>
            <a:off x="4442287" y="3815916"/>
            <a:ext cx="7794875"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When he arrives at the nadir, he undergoes a supreme ordeal and gains his reward.</a:t>
            </a:r>
          </a:p>
        </p:txBody>
      </p:sp>
      <p:sp>
        <p:nvSpPr>
          <p:cNvPr id="592" name="The Hero starts off in a mundane situation of normality from which some information is received that acts as a call to head off into the unknown"/>
          <p:cNvSpPr txBox="1"/>
          <p:nvPr/>
        </p:nvSpPr>
        <p:spPr>
          <a:xfrm>
            <a:off x="4484525" y="4519959"/>
            <a:ext cx="7583399" cy="177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The triumph may be presented as the hero’s sexual union with the goddess-mother of the world (sacred marriage), his recognition by the father-creator (father atonement), his own divination (apotheosis), or again - if the powers have remained unfriendly to him- his theft of the boon he came to gain. instrinsically it is an expansion of consciousness and therewith of being (illumination, transfiguration, freedom).</a:t>
            </a:r>
          </a:p>
        </p:txBody>
      </p:sp>
      <p:sp>
        <p:nvSpPr>
          <p:cNvPr id="593" name="The Hero starts off in a mundane situation of normality from which some information is received that acts as a call to head off into the unknown"/>
          <p:cNvSpPr txBox="1"/>
          <p:nvPr/>
        </p:nvSpPr>
        <p:spPr>
          <a:xfrm>
            <a:off x="4464359" y="6329286"/>
            <a:ext cx="7332875"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The final work is that of the return. If powers have blessed the hero, he now sets forth under their protection; if not, he flees and is pursued (magic flight).</a:t>
            </a:r>
          </a:p>
        </p:txBody>
      </p:sp>
      <p:sp>
        <p:nvSpPr>
          <p:cNvPr id="594" name="The Hero starts off in a mundane situation of normality from which some information is received that acts as a call to head off into the unknown"/>
          <p:cNvSpPr txBox="1"/>
          <p:nvPr/>
        </p:nvSpPr>
        <p:spPr>
          <a:xfrm>
            <a:off x="4466559" y="7300414"/>
            <a:ext cx="6942633"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At the return threshold the transcendental powers must remain behind; the hero reemerges from the kingdom of dread (return, resurrection). </a:t>
            </a:r>
          </a:p>
        </p:txBody>
      </p:sp>
      <p:sp>
        <p:nvSpPr>
          <p:cNvPr id="595" name="The Hero starts off in a mundane situation of normality from which some information is received that acts as a call to head off into the unknown"/>
          <p:cNvSpPr txBox="1"/>
          <p:nvPr/>
        </p:nvSpPr>
        <p:spPr>
          <a:xfrm>
            <a:off x="4477059" y="8258190"/>
            <a:ext cx="6026750" cy="38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The boon that he brings restores the world.</a:t>
            </a:r>
          </a:p>
        </p:txBody>
      </p:sp>
      <p:sp>
        <p:nvSpPr>
          <p:cNvPr id="596" name="Call to Adventure"/>
          <p:cNvSpPr txBox="1"/>
          <p:nvPr/>
        </p:nvSpPr>
        <p:spPr>
          <a:xfrm>
            <a:off x="596451" y="1039572"/>
            <a:ext cx="3907695" cy="33700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1600">
                <a:solidFill>
                  <a:srgbClr val="FFFFFF"/>
                </a:solidFill>
                <a:latin typeface="+mj-lt"/>
                <a:ea typeface="+mj-ea"/>
                <a:cs typeface="+mj-cs"/>
                <a:sym typeface="Helvetica Neue"/>
              </a:defRPr>
            </a:lvl1pPr>
          </a:lstStyle>
          <a:p>
            <a:pPr/>
            <a:r>
              <a:t>Call to adventure</a:t>
            </a:r>
          </a:p>
        </p:txBody>
      </p:sp>
      <p:sp>
        <p:nvSpPr>
          <p:cNvPr id="597" name="Call to Adventure"/>
          <p:cNvSpPr txBox="1"/>
          <p:nvPr/>
        </p:nvSpPr>
        <p:spPr>
          <a:xfrm>
            <a:off x="597508" y="1625939"/>
            <a:ext cx="3905582" cy="33700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1600">
                <a:solidFill>
                  <a:srgbClr val="FFFFFF"/>
                </a:solidFill>
                <a:latin typeface="+mj-lt"/>
                <a:ea typeface="+mj-ea"/>
                <a:cs typeface="+mj-cs"/>
                <a:sym typeface="Helvetica Neue"/>
              </a:defRPr>
            </a:lvl1pPr>
          </a:lstStyle>
          <a:p>
            <a:pPr/>
            <a:r>
              <a:t>Threshold Crossing</a:t>
            </a:r>
          </a:p>
        </p:txBody>
      </p:sp>
      <p:sp>
        <p:nvSpPr>
          <p:cNvPr id="598" name="Call to Adventure"/>
          <p:cNvSpPr txBox="1"/>
          <p:nvPr/>
        </p:nvSpPr>
        <p:spPr>
          <a:xfrm>
            <a:off x="602446" y="3122510"/>
            <a:ext cx="3907694" cy="33700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1600">
                <a:solidFill>
                  <a:srgbClr val="FFFFFF"/>
                </a:solidFill>
                <a:latin typeface="+mj-lt"/>
                <a:ea typeface="+mj-ea"/>
                <a:cs typeface="+mj-cs"/>
                <a:sym typeface="Helvetica Neue"/>
              </a:defRPr>
            </a:lvl1pPr>
          </a:lstStyle>
          <a:p>
            <a:pPr/>
            <a:r>
              <a:t>Road of Trials</a:t>
            </a:r>
          </a:p>
        </p:txBody>
      </p:sp>
      <p:sp>
        <p:nvSpPr>
          <p:cNvPr id="599" name="Call to Adventure"/>
          <p:cNvSpPr txBox="1"/>
          <p:nvPr/>
        </p:nvSpPr>
        <p:spPr>
          <a:xfrm>
            <a:off x="1689797" y="4511467"/>
            <a:ext cx="1721003" cy="33700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solidFill>
                  <a:srgbClr val="FFFFFF"/>
                </a:solidFill>
                <a:latin typeface="+mj-lt"/>
                <a:ea typeface="+mj-ea"/>
                <a:cs typeface="+mj-cs"/>
                <a:sym typeface="Helvetica Neue"/>
              </a:defRPr>
            </a:lvl1pPr>
          </a:lstStyle>
          <a:p>
            <a:pPr/>
            <a:r>
              <a:t>Sacred Marriage</a:t>
            </a:r>
          </a:p>
        </p:txBody>
      </p:sp>
      <p:sp>
        <p:nvSpPr>
          <p:cNvPr id="600" name="Call to Adventure"/>
          <p:cNvSpPr txBox="1"/>
          <p:nvPr/>
        </p:nvSpPr>
        <p:spPr>
          <a:xfrm>
            <a:off x="1599251" y="4998448"/>
            <a:ext cx="1860398" cy="33700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solidFill>
                  <a:srgbClr val="FFFFFF"/>
                </a:solidFill>
                <a:latin typeface="+mj-lt"/>
                <a:ea typeface="+mj-ea"/>
                <a:cs typeface="+mj-cs"/>
                <a:sym typeface="Helvetica Neue"/>
              </a:defRPr>
            </a:lvl1pPr>
          </a:lstStyle>
          <a:p>
            <a:pPr/>
            <a:r>
              <a:t>Father Atonement</a:t>
            </a:r>
          </a:p>
        </p:txBody>
      </p:sp>
      <p:sp>
        <p:nvSpPr>
          <p:cNvPr id="601" name="Call to Adventure"/>
          <p:cNvSpPr txBox="1"/>
          <p:nvPr/>
        </p:nvSpPr>
        <p:spPr>
          <a:xfrm>
            <a:off x="599214" y="3977613"/>
            <a:ext cx="3902169" cy="33700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1600">
                <a:solidFill>
                  <a:srgbClr val="FFFFFF"/>
                </a:solidFill>
                <a:latin typeface="+mj-lt"/>
                <a:ea typeface="+mj-ea"/>
                <a:cs typeface="+mj-cs"/>
                <a:sym typeface="Helvetica Neue"/>
              </a:defRPr>
            </a:lvl1pPr>
          </a:lstStyle>
          <a:p>
            <a:pPr/>
            <a:r>
              <a:t>Rewards</a:t>
            </a:r>
          </a:p>
        </p:txBody>
      </p:sp>
      <p:sp>
        <p:nvSpPr>
          <p:cNvPr id="602" name="Call to Adventure"/>
          <p:cNvSpPr txBox="1"/>
          <p:nvPr/>
        </p:nvSpPr>
        <p:spPr>
          <a:xfrm>
            <a:off x="1947658" y="5486374"/>
            <a:ext cx="1205282" cy="33700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solidFill>
                  <a:srgbClr val="FFFFFF"/>
                </a:solidFill>
                <a:latin typeface="+mj-lt"/>
                <a:ea typeface="+mj-ea"/>
                <a:cs typeface="+mj-cs"/>
                <a:sym typeface="Helvetica Neue"/>
              </a:defRPr>
            </a:lvl1pPr>
          </a:lstStyle>
          <a:p>
            <a:pPr/>
            <a:r>
              <a:t>Apotheosis</a:t>
            </a:r>
          </a:p>
        </p:txBody>
      </p:sp>
      <p:sp>
        <p:nvSpPr>
          <p:cNvPr id="603" name="Call to Adventure"/>
          <p:cNvSpPr txBox="1"/>
          <p:nvPr/>
        </p:nvSpPr>
        <p:spPr>
          <a:xfrm>
            <a:off x="1955257" y="5974300"/>
            <a:ext cx="1148386" cy="337006"/>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solidFill>
                  <a:srgbClr val="FFFFFF"/>
                </a:solidFill>
                <a:latin typeface="+mj-lt"/>
                <a:ea typeface="+mj-ea"/>
                <a:cs typeface="+mj-cs"/>
                <a:sym typeface="Helvetica Neue"/>
              </a:defRPr>
            </a:lvl1pPr>
          </a:lstStyle>
          <a:p>
            <a:pPr/>
            <a:r>
              <a:t>Elixir Theft</a:t>
            </a:r>
          </a:p>
        </p:txBody>
      </p:sp>
      <p:sp>
        <p:nvSpPr>
          <p:cNvPr id="604" name="Call to Adventure"/>
          <p:cNvSpPr txBox="1"/>
          <p:nvPr/>
        </p:nvSpPr>
        <p:spPr>
          <a:xfrm>
            <a:off x="575602" y="6443957"/>
            <a:ext cx="3907695" cy="337006"/>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1600">
                <a:solidFill>
                  <a:srgbClr val="FFFFFF"/>
                </a:solidFill>
                <a:latin typeface="+mj-lt"/>
                <a:ea typeface="+mj-ea"/>
                <a:cs typeface="+mj-cs"/>
                <a:sym typeface="Helvetica Neue"/>
              </a:defRPr>
            </a:lvl1pPr>
          </a:lstStyle>
          <a:p>
            <a:pPr/>
            <a:r>
              <a:t>Return</a:t>
            </a:r>
          </a:p>
        </p:txBody>
      </p:sp>
      <p:sp>
        <p:nvSpPr>
          <p:cNvPr id="605" name="Call to Adventure"/>
          <p:cNvSpPr txBox="1"/>
          <p:nvPr/>
        </p:nvSpPr>
        <p:spPr>
          <a:xfrm>
            <a:off x="1897061" y="6874561"/>
            <a:ext cx="1306475" cy="33700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solidFill>
                  <a:srgbClr val="FFFFFF"/>
                </a:solidFill>
                <a:latin typeface="+mj-lt"/>
                <a:ea typeface="+mj-ea"/>
                <a:cs typeface="+mj-cs"/>
                <a:sym typeface="Helvetica Neue"/>
              </a:defRPr>
            </a:lvl1pPr>
          </a:lstStyle>
          <a:p>
            <a:pPr/>
            <a:r>
              <a:t>Magic Flight</a:t>
            </a:r>
          </a:p>
        </p:txBody>
      </p:sp>
      <p:sp>
        <p:nvSpPr>
          <p:cNvPr id="606" name="Call to Adventure"/>
          <p:cNvSpPr txBox="1"/>
          <p:nvPr/>
        </p:nvSpPr>
        <p:spPr>
          <a:xfrm>
            <a:off x="1697055" y="7550561"/>
            <a:ext cx="1958138" cy="33700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solidFill>
                  <a:srgbClr val="FFFFFF"/>
                </a:solidFill>
                <a:latin typeface="+mj-lt"/>
                <a:ea typeface="+mj-ea"/>
                <a:cs typeface="+mj-cs"/>
                <a:sym typeface="Helvetica Neue"/>
              </a:defRPr>
            </a:lvl1pPr>
          </a:lstStyle>
          <a:p>
            <a:pPr/>
            <a:r>
              <a:t>Threshold Struggle</a:t>
            </a:r>
          </a:p>
        </p:txBody>
      </p:sp>
      <p:sp>
        <p:nvSpPr>
          <p:cNvPr id="607" name="Call to Adventure"/>
          <p:cNvSpPr txBox="1"/>
          <p:nvPr/>
        </p:nvSpPr>
        <p:spPr>
          <a:xfrm>
            <a:off x="1770918" y="8117944"/>
            <a:ext cx="1810412" cy="33700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solidFill>
                  <a:srgbClr val="FFFFFF"/>
                </a:solidFill>
                <a:latin typeface="+mj-lt"/>
                <a:ea typeface="+mj-ea"/>
                <a:cs typeface="+mj-cs"/>
                <a:sym typeface="Helvetica Neue"/>
              </a:defRPr>
            </a:lvl1pPr>
          </a:lstStyle>
          <a:p>
            <a:pPr/>
            <a:r>
              <a:t>Elixir to the world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5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59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58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58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59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59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8" fill="hold">
                                  <p:stCondLst>
                                    <p:cond delay="0"/>
                                  </p:stCondLst>
                                  <p:iterate type="el" backwards="0">
                                    <p:tmAbs val="0"/>
                                  </p:iterate>
                                  <p:childTnLst>
                                    <p:set>
                                      <p:cBhvr>
                                        <p:cTn id="34" fill="hold"/>
                                        <p:tgtEl>
                                          <p:spTgt spid="60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9" fill="hold">
                                  <p:stCondLst>
                                    <p:cond delay="0"/>
                                  </p:stCondLst>
                                  <p:iterate type="el" backwards="0">
                                    <p:tmAbs val="0"/>
                                  </p:iterate>
                                  <p:childTnLst>
                                    <p:set>
                                      <p:cBhvr>
                                        <p:cTn id="38" fill="hold"/>
                                        <p:tgtEl>
                                          <p:spTgt spid="59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0" presetID="1" grpId="10" fill="hold">
                                  <p:stCondLst>
                                    <p:cond delay="0"/>
                                  </p:stCondLst>
                                  <p:iterate type="el" backwards="0">
                                    <p:tmAbs val="0"/>
                                  </p:iterate>
                                  <p:childTnLst>
                                    <p:set>
                                      <p:cBhvr>
                                        <p:cTn id="42" fill="hold"/>
                                        <p:tgtEl>
                                          <p:spTgt spid="59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0" presetID="1" grpId="11" fill="hold">
                                  <p:stCondLst>
                                    <p:cond delay="0"/>
                                  </p:stCondLst>
                                  <p:iterate type="el" backwards="0">
                                    <p:tmAbs val="0"/>
                                  </p:iterate>
                                  <p:childTnLst>
                                    <p:set>
                                      <p:cBhvr>
                                        <p:cTn id="46" fill="hold"/>
                                        <p:tgtEl>
                                          <p:spTgt spid="60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Class="entr" nodeType="clickEffect" presetSubtype="0" presetID="1" grpId="12" fill="hold">
                                  <p:stCondLst>
                                    <p:cond delay="0"/>
                                  </p:stCondLst>
                                  <p:iterate type="el" backwards="0">
                                    <p:tmAbs val="0"/>
                                  </p:iterate>
                                  <p:childTnLst>
                                    <p:set>
                                      <p:cBhvr>
                                        <p:cTn id="50" fill="hold"/>
                                        <p:tgtEl>
                                          <p:spTgt spid="60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Class="entr" nodeType="clickEffect" presetSubtype="0" presetID="1" grpId="13" fill="hold">
                                  <p:stCondLst>
                                    <p:cond delay="0"/>
                                  </p:stCondLst>
                                  <p:iterate type="el" backwards="0">
                                    <p:tmAbs val="0"/>
                                  </p:iterate>
                                  <p:childTnLst>
                                    <p:set>
                                      <p:cBhvr>
                                        <p:cTn id="54" fill="hold"/>
                                        <p:tgtEl>
                                          <p:spTgt spid="60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Class="entr" nodeType="clickEffect" presetSubtype="0" presetID="1" grpId="14" fill="hold">
                                  <p:stCondLst>
                                    <p:cond delay="0"/>
                                  </p:stCondLst>
                                  <p:iterate type="el" backwards="0">
                                    <p:tmAbs val="0"/>
                                  </p:iterate>
                                  <p:childTnLst>
                                    <p:set>
                                      <p:cBhvr>
                                        <p:cTn id="58" fill="hold"/>
                                        <p:tgtEl>
                                          <p:spTgt spid="59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Class="entr" nodeType="clickEffect" presetSubtype="0" presetID="1" grpId="15" fill="hold">
                                  <p:stCondLst>
                                    <p:cond delay="0"/>
                                  </p:stCondLst>
                                  <p:iterate type="el" backwards="0">
                                    <p:tmAbs val="0"/>
                                  </p:iterate>
                                  <p:childTnLst>
                                    <p:set>
                                      <p:cBhvr>
                                        <p:cTn id="62" fill="hold"/>
                                        <p:tgtEl>
                                          <p:spTgt spid="60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Class="entr" nodeType="clickEffect" presetSubtype="0" presetID="1" grpId="16" fill="hold">
                                  <p:stCondLst>
                                    <p:cond delay="0"/>
                                  </p:stCondLst>
                                  <p:iterate type="el" backwards="0">
                                    <p:tmAbs val="0"/>
                                  </p:iterate>
                                  <p:childTnLst>
                                    <p:set>
                                      <p:cBhvr>
                                        <p:cTn id="66" fill="hold"/>
                                        <p:tgtEl>
                                          <p:spTgt spid="59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Class="entr" nodeType="clickEffect" presetSubtype="0" presetID="1" grpId="17" fill="hold">
                                  <p:stCondLst>
                                    <p:cond delay="0"/>
                                  </p:stCondLst>
                                  <p:iterate type="el" backwards="0">
                                    <p:tmAbs val="0"/>
                                  </p:iterate>
                                  <p:childTnLst>
                                    <p:set>
                                      <p:cBhvr>
                                        <p:cTn id="70" fill="hold"/>
                                        <p:tgtEl>
                                          <p:spTgt spid="60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Class="entr" nodeType="clickEffect" presetSubtype="0" presetID="1" grpId="18" fill="hold">
                                  <p:stCondLst>
                                    <p:cond delay="0"/>
                                  </p:stCondLst>
                                  <p:iterate type="el" backwards="0">
                                    <p:tmAbs val="0"/>
                                  </p:iterate>
                                  <p:childTnLst>
                                    <p:set>
                                      <p:cBhvr>
                                        <p:cTn id="74" fill="hold"/>
                                        <p:tgtEl>
                                          <p:spTgt spid="60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Class="entr" nodeType="clickEffect" presetSubtype="0" presetID="1" grpId="19" fill="hold">
                                  <p:stCondLst>
                                    <p:cond delay="0"/>
                                  </p:stCondLst>
                                  <p:iterate type="el" backwards="0">
                                    <p:tmAbs val="0"/>
                                  </p:iterate>
                                  <p:childTnLst>
                                    <p:set>
                                      <p:cBhvr>
                                        <p:cTn id="78" fill="hold"/>
                                        <p:tgtEl>
                                          <p:spTgt spid="59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Class="entr" nodeType="clickEffect" presetSubtype="0" presetID="1" grpId="20" fill="hold">
                                  <p:stCondLst>
                                    <p:cond delay="0"/>
                                  </p:stCondLst>
                                  <p:iterate type="el" backwards="0">
                                    <p:tmAbs val="0"/>
                                  </p:iterate>
                                  <p:childTnLst>
                                    <p:set>
                                      <p:cBhvr>
                                        <p:cTn id="82" fill="hold"/>
                                        <p:tgtEl>
                                          <p:spTgt spid="60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Class="entr" nodeType="clickEffect" presetSubtype="0" presetID="1" grpId="21" fill="hold">
                                  <p:stCondLst>
                                    <p:cond delay="0"/>
                                  </p:stCondLst>
                                  <p:iterate type="el" backwards="0">
                                    <p:tmAbs val="0"/>
                                  </p:iterate>
                                  <p:childTnLst>
                                    <p:set>
                                      <p:cBhvr>
                                        <p:cTn id="86" fill="hold"/>
                                        <p:tgtEl>
                                          <p:spTgt spid="59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06" grpId="18"/>
      <p:bldP build="whole" bldLvl="1" animBg="1" rev="0" advAuto="0" spid="590" grpId="7"/>
      <p:bldP build="whole" bldLvl="1" animBg="1" rev="0" advAuto="0" spid="593" grpId="16"/>
      <p:bldP build="whole" bldLvl="1" animBg="1" rev="0" advAuto="0" spid="600" grpId="11"/>
      <p:bldP build="whole" bldLvl="1" animBg="1" rev="0" advAuto="0" spid="588" grpId="4"/>
      <p:bldP build="whole" bldLvl="1" animBg="1" rev="0" advAuto="0" spid="603" grpId="13"/>
      <p:bldP build="whole" bldLvl="1" animBg="1" rev="0" advAuto="0" spid="591" grpId="9"/>
      <p:bldP build="whole" bldLvl="1" animBg="1" rev="0" advAuto="0" spid="605" grpId="17"/>
      <p:bldP build="whole" bldLvl="1" animBg="1" rev="0" advAuto="0" spid="601" grpId="8"/>
      <p:bldP build="whole" bldLvl="1" animBg="1" rev="0" advAuto="0" spid="607" grpId="20"/>
      <p:bldP build="whole" bldLvl="1" animBg="1" rev="0" advAuto="0" spid="594" grpId="19"/>
      <p:bldP build="whole" bldLvl="1" animBg="1" rev="0" advAuto="0" spid="604" grpId="15"/>
      <p:bldP build="whole" bldLvl="1" animBg="1" rev="0" advAuto="0" spid="598" grpId="6"/>
      <p:bldP build="whole" bldLvl="1" animBg="1" rev="0" advAuto="0" spid="596" grpId="1"/>
      <p:bldP build="whole" bldLvl="1" animBg="1" rev="0" advAuto="0" spid="592" grpId="14"/>
      <p:bldP build="whole" bldLvl="1" animBg="1" rev="0" advAuto="0" spid="587" grpId="2"/>
      <p:bldP build="whole" bldLvl="1" animBg="1" rev="0" advAuto="0" spid="589" grpId="5"/>
      <p:bldP build="whole" bldLvl="1" animBg="1" rev="0" advAuto="0" spid="599" grpId="10"/>
      <p:bldP build="whole" bldLvl="1" animBg="1" rev="0" advAuto="0" spid="595" grpId="21"/>
      <p:bldP build="whole" bldLvl="1" animBg="1" rev="0" advAuto="0" spid="597" grpId="3"/>
      <p:bldP build="whole" bldLvl="1" animBg="1" rev="0" advAuto="0" spid="602" grpId="12"/>
    </p:bldLst>
  </p:timing>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9" name="The Monomyth"/>
          <p:cNvSpPr txBox="1"/>
          <p:nvPr/>
        </p:nvSpPr>
        <p:spPr>
          <a:xfrm>
            <a:off x="527414" y="556633"/>
            <a:ext cx="1748333"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atin typeface="+mj-lt"/>
                <a:ea typeface="+mj-ea"/>
                <a:cs typeface="+mj-cs"/>
                <a:sym typeface="Helvetica Neue"/>
              </a:defRPr>
            </a:lvl1pPr>
          </a:lstStyle>
          <a:p>
            <a:pPr/>
            <a:r>
              <a:t>The Monomyth</a:t>
            </a:r>
          </a:p>
        </p:txBody>
      </p:sp>
      <p:sp>
        <p:nvSpPr>
          <p:cNvPr id="610" name="Joseph Campbell (1904-1987)"/>
          <p:cNvSpPr txBox="1"/>
          <p:nvPr/>
        </p:nvSpPr>
        <p:spPr>
          <a:xfrm>
            <a:off x="535240" y="4300033"/>
            <a:ext cx="2164483"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200"/>
            </a:lvl1pPr>
          </a:lstStyle>
          <a:p>
            <a:pPr/>
            <a:r>
              <a:t>Joseph Campbell (1904-1987)</a:t>
            </a:r>
          </a:p>
        </p:txBody>
      </p:sp>
      <p:sp>
        <p:nvSpPr>
          <p:cNvPr id="611" name="The Hero starts off in a mundane situation of normality from which some information is received that acts as a call to head off into the unknown"/>
          <p:cNvSpPr txBox="1"/>
          <p:nvPr/>
        </p:nvSpPr>
        <p:spPr>
          <a:xfrm>
            <a:off x="3733783" y="1451797"/>
            <a:ext cx="8154426"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I don’t believe people are looking for the meaning of life as much as they are looking for the experience of being alive</a:t>
            </a:r>
          </a:p>
        </p:txBody>
      </p:sp>
      <p:pic>
        <p:nvPicPr>
          <p:cNvPr id="612" name="download (37).jpeg" descr="download (37).jpeg"/>
          <p:cNvPicPr>
            <a:picLocks noChangeAspect="1"/>
          </p:cNvPicPr>
          <p:nvPr/>
        </p:nvPicPr>
        <p:blipFill>
          <a:blip r:embed="rId2">
            <a:extLst/>
          </a:blip>
          <a:stretch>
            <a:fillRect/>
          </a:stretch>
        </p:blipFill>
        <p:spPr>
          <a:xfrm>
            <a:off x="596297" y="1445407"/>
            <a:ext cx="2857501" cy="2857501"/>
          </a:xfrm>
          <a:prstGeom prst="rect">
            <a:avLst/>
          </a:prstGeom>
          <a:ln w="12700">
            <a:miter lim="400000"/>
          </a:ln>
        </p:spPr>
      </p:pic>
      <p:sp>
        <p:nvSpPr>
          <p:cNvPr id="613" name="The Hero starts off in a mundane situation of normality from which some information is received that acts as a call to head off into the unknown"/>
          <p:cNvSpPr txBox="1"/>
          <p:nvPr/>
        </p:nvSpPr>
        <p:spPr>
          <a:xfrm>
            <a:off x="3733783" y="2501631"/>
            <a:ext cx="8154426" cy="38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We humans reflect on our world through symbolic stories of our own lives</a:t>
            </a:r>
          </a:p>
        </p:txBody>
      </p:sp>
      <p:sp>
        <p:nvSpPr>
          <p:cNvPr id="614" name="The Hero starts off in a mundane situation of normality from which some information is received that acts as a call to head off into the unknown"/>
          <p:cNvSpPr txBox="1"/>
          <p:nvPr/>
        </p:nvSpPr>
        <p:spPr>
          <a:xfrm>
            <a:off x="3733783" y="3132364"/>
            <a:ext cx="8154426"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A hero is someone who has given his or her life to something bigger than oneself</a:t>
            </a:r>
          </a:p>
        </p:txBody>
      </p:sp>
      <p:sp>
        <p:nvSpPr>
          <p:cNvPr id="615" name="The Hero starts off in a mundane situation of normality from which some information is received that acts as a call to head off into the unknown"/>
          <p:cNvSpPr txBox="1"/>
          <p:nvPr/>
        </p:nvSpPr>
        <p:spPr>
          <a:xfrm>
            <a:off x="3733783" y="4042498"/>
            <a:ext cx="8154426"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The big question is whether you are going to be able to say a hearty yes to your adventure</a:t>
            </a:r>
          </a:p>
        </p:txBody>
      </p:sp>
      <p:sp>
        <p:nvSpPr>
          <p:cNvPr id="616" name="The Hero starts off in a mundane situation of normality from which some information is received that acts as a call to head off into the unknown"/>
          <p:cNvSpPr txBox="1"/>
          <p:nvPr/>
        </p:nvSpPr>
        <p:spPr>
          <a:xfrm>
            <a:off x="3733783" y="5138412"/>
            <a:ext cx="8154426"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We must be willing to get rid of the life we’ve planned, so as to have the life that is waiting for us</a:t>
            </a:r>
          </a:p>
        </p:txBody>
      </p:sp>
      <p:sp>
        <p:nvSpPr>
          <p:cNvPr id="617" name="The Hero starts off in a mundane situation of normality from which some information is received that acts as a call to head off into the unknown"/>
          <p:cNvSpPr txBox="1"/>
          <p:nvPr/>
        </p:nvSpPr>
        <p:spPr>
          <a:xfrm>
            <a:off x="3733783" y="6239045"/>
            <a:ext cx="8154426" cy="38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800"/>
            </a:lvl1pPr>
          </a:lstStyle>
          <a:p>
            <a:pPr/>
            <a:r>
              <a:t>The cave you fear to enter holds the treasure that you seek.</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6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6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6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6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6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61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17" grpId="7"/>
      <p:bldP build="whole" bldLvl="1" animBg="1" rev="0" advAuto="0" spid="616" grpId="6"/>
      <p:bldP build="whole" bldLvl="1" animBg="1" rev="0" advAuto="0" spid="614" grpId="4"/>
      <p:bldP build="whole" bldLvl="1" animBg="1" rev="0" advAuto="0" spid="610" grpId="2"/>
      <p:bldP build="whole" bldLvl="1" animBg="1" rev="0" advAuto="0" spid="613" grpId="3"/>
      <p:bldP build="whole" bldLvl="1" animBg="1" rev="0" advAuto="0" spid="615" grpId="5"/>
      <p:bldP build="whole" bldLvl="1" animBg="1" rev="0" advAuto="0" spid="611"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1" name="Schermata 2019-03-11 alle 10.00.38.png" descr="Schermata 2019-03-11 alle 10.00.38.png"/>
          <p:cNvPicPr>
            <a:picLocks noChangeAspect="1"/>
          </p:cNvPicPr>
          <p:nvPr/>
        </p:nvPicPr>
        <p:blipFill>
          <a:blip r:embed="rId2">
            <a:extLst/>
          </a:blip>
          <a:stretch>
            <a:fillRect/>
          </a:stretch>
        </p:blipFill>
        <p:spPr>
          <a:xfrm>
            <a:off x="625425" y="128530"/>
            <a:ext cx="11753950" cy="8329456"/>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 name="Uomo"/>
          <p:cNvSpPr/>
          <p:nvPr/>
        </p:nvSpPr>
        <p:spPr>
          <a:xfrm>
            <a:off x="2622727" y="852240"/>
            <a:ext cx="593450" cy="1532043"/>
          </a:xfrm>
          <a:custGeom>
            <a:avLst/>
            <a:gdLst/>
            <a:ahLst/>
            <a:cxnLst>
              <a:cxn ang="0">
                <a:pos x="wd2" y="hd2"/>
              </a:cxn>
              <a:cxn ang="5400000">
                <a:pos x="wd2" y="hd2"/>
              </a:cxn>
              <a:cxn ang="10800000">
                <a:pos x="wd2" y="hd2"/>
              </a:cxn>
              <a:cxn ang="16200000">
                <a:pos x="wd2" y="hd2"/>
              </a:cxn>
            </a:cxnLst>
            <a:rect l="0" t="0" r="r" b="b"/>
            <a:pathLst>
              <a:path w="21470" h="21502" fill="norm" stroke="1" extrusionOk="0">
                <a:moveTo>
                  <a:pt x="10246" y="9"/>
                </a:moveTo>
                <a:cubicBezTo>
                  <a:pt x="9651" y="38"/>
                  <a:pt x="9052" y="141"/>
                  <a:pt x="8490" y="330"/>
                </a:cubicBezTo>
                <a:cubicBezTo>
                  <a:pt x="7409" y="696"/>
                  <a:pt x="7827" y="1470"/>
                  <a:pt x="7827" y="1470"/>
                </a:cubicBezTo>
                <a:cubicBezTo>
                  <a:pt x="7827" y="1470"/>
                  <a:pt x="7467" y="1471"/>
                  <a:pt x="7689" y="1836"/>
                </a:cubicBezTo>
                <a:cubicBezTo>
                  <a:pt x="7827" y="2068"/>
                  <a:pt x="7730" y="2121"/>
                  <a:pt x="8174" y="2196"/>
                </a:cubicBezTo>
                <a:cubicBezTo>
                  <a:pt x="8285" y="2476"/>
                  <a:pt x="8629" y="2492"/>
                  <a:pt x="8629" y="2982"/>
                </a:cubicBezTo>
                <a:cubicBezTo>
                  <a:pt x="8629" y="2987"/>
                  <a:pt x="8355" y="2977"/>
                  <a:pt x="8161" y="3133"/>
                </a:cubicBezTo>
                <a:cubicBezTo>
                  <a:pt x="8106" y="3176"/>
                  <a:pt x="8049" y="3321"/>
                  <a:pt x="7827" y="3358"/>
                </a:cubicBezTo>
                <a:cubicBezTo>
                  <a:pt x="6842" y="3541"/>
                  <a:pt x="4636" y="3730"/>
                  <a:pt x="4095" y="3940"/>
                </a:cubicBezTo>
                <a:cubicBezTo>
                  <a:pt x="3332" y="4236"/>
                  <a:pt x="185" y="6556"/>
                  <a:pt x="185" y="6782"/>
                </a:cubicBezTo>
                <a:cubicBezTo>
                  <a:pt x="185" y="7132"/>
                  <a:pt x="112" y="7368"/>
                  <a:pt x="306" y="7545"/>
                </a:cubicBezTo>
                <a:cubicBezTo>
                  <a:pt x="1138" y="8299"/>
                  <a:pt x="2140" y="9547"/>
                  <a:pt x="3388" y="10138"/>
                </a:cubicBezTo>
                <a:cubicBezTo>
                  <a:pt x="3555" y="10219"/>
                  <a:pt x="3874" y="10312"/>
                  <a:pt x="4290" y="10365"/>
                </a:cubicBezTo>
                <a:cubicBezTo>
                  <a:pt x="4706" y="10419"/>
                  <a:pt x="5414" y="10538"/>
                  <a:pt x="5400" y="10635"/>
                </a:cubicBezTo>
                <a:cubicBezTo>
                  <a:pt x="5261" y="11506"/>
                  <a:pt x="4984" y="13594"/>
                  <a:pt x="4775" y="14590"/>
                </a:cubicBezTo>
                <a:cubicBezTo>
                  <a:pt x="4637" y="15241"/>
                  <a:pt x="4526" y="15983"/>
                  <a:pt x="4429" y="16446"/>
                </a:cubicBezTo>
                <a:cubicBezTo>
                  <a:pt x="4262" y="17243"/>
                  <a:pt x="4221" y="18179"/>
                  <a:pt x="3666" y="19164"/>
                </a:cubicBezTo>
                <a:cubicBezTo>
                  <a:pt x="3416" y="19616"/>
                  <a:pt x="2972" y="20213"/>
                  <a:pt x="3250" y="20213"/>
                </a:cubicBezTo>
                <a:cubicBezTo>
                  <a:pt x="2833" y="20611"/>
                  <a:pt x="1236" y="20826"/>
                  <a:pt x="432" y="20912"/>
                </a:cubicBezTo>
                <a:cubicBezTo>
                  <a:pt x="154" y="20939"/>
                  <a:pt x="-25" y="21042"/>
                  <a:pt x="3" y="21155"/>
                </a:cubicBezTo>
                <a:lnTo>
                  <a:pt x="29" y="21224"/>
                </a:lnTo>
                <a:cubicBezTo>
                  <a:pt x="43" y="21310"/>
                  <a:pt x="324" y="21343"/>
                  <a:pt x="393" y="21343"/>
                </a:cubicBezTo>
                <a:cubicBezTo>
                  <a:pt x="837" y="21375"/>
                  <a:pt x="2207" y="21460"/>
                  <a:pt x="3206" y="21304"/>
                </a:cubicBezTo>
                <a:cubicBezTo>
                  <a:pt x="4371" y="21127"/>
                  <a:pt x="5857" y="21246"/>
                  <a:pt x="7008" y="21187"/>
                </a:cubicBezTo>
                <a:cubicBezTo>
                  <a:pt x="7355" y="21170"/>
                  <a:pt x="7398" y="20691"/>
                  <a:pt x="7259" y="20470"/>
                </a:cubicBezTo>
                <a:cubicBezTo>
                  <a:pt x="7218" y="20406"/>
                  <a:pt x="7134" y="20374"/>
                  <a:pt x="7134" y="20374"/>
                </a:cubicBezTo>
                <a:lnTo>
                  <a:pt x="7190" y="20411"/>
                </a:lnTo>
                <a:cubicBezTo>
                  <a:pt x="7773" y="20433"/>
                  <a:pt x="8367" y="17904"/>
                  <a:pt x="8742" y="15859"/>
                </a:cubicBezTo>
                <a:cubicBezTo>
                  <a:pt x="8908" y="14998"/>
                  <a:pt x="10033" y="13115"/>
                  <a:pt x="10394" y="12496"/>
                </a:cubicBezTo>
                <a:cubicBezTo>
                  <a:pt x="10421" y="12442"/>
                  <a:pt x="10630" y="12442"/>
                  <a:pt x="10658" y="12496"/>
                </a:cubicBezTo>
                <a:cubicBezTo>
                  <a:pt x="10880" y="12986"/>
                  <a:pt x="11168" y="14030"/>
                  <a:pt x="11473" y="14756"/>
                </a:cubicBezTo>
                <a:cubicBezTo>
                  <a:pt x="11542" y="14923"/>
                  <a:pt x="11753" y="15563"/>
                  <a:pt x="11781" y="15967"/>
                </a:cubicBezTo>
                <a:cubicBezTo>
                  <a:pt x="11892" y="17205"/>
                  <a:pt x="11572" y="19841"/>
                  <a:pt x="12002" y="20174"/>
                </a:cubicBezTo>
                <a:cubicBezTo>
                  <a:pt x="12002" y="20174"/>
                  <a:pt x="11906" y="20681"/>
                  <a:pt x="11490" y="21052"/>
                </a:cubicBezTo>
                <a:cubicBezTo>
                  <a:pt x="10908" y="21574"/>
                  <a:pt x="13763" y="21579"/>
                  <a:pt x="14568" y="21380"/>
                </a:cubicBezTo>
                <a:cubicBezTo>
                  <a:pt x="15608" y="21127"/>
                  <a:pt x="14986" y="20681"/>
                  <a:pt x="15028" y="20487"/>
                </a:cubicBezTo>
                <a:cubicBezTo>
                  <a:pt x="15125" y="20315"/>
                  <a:pt x="15333" y="20315"/>
                  <a:pt x="15444" y="19949"/>
                </a:cubicBezTo>
                <a:cubicBezTo>
                  <a:pt x="15763" y="18840"/>
                  <a:pt x="15485" y="17441"/>
                  <a:pt x="15513" y="16317"/>
                </a:cubicBezTo>
                <a:cubicBezTo>
                  <a:pt x="15527" y="15945"/>
                  <a:pt x="15886" y="15229"/>
                  <a:pt x="15886" y="14228"/>
                </a:cubicBezTo>
                <a:cubicBezTo>
                  <a:pt x="15886" y="13222"/>
                  <a:pt x="15888" y="12329"/>
                  <a:pt x="15721" y="11430"/>
                </a:cubicBezTo>
                <a:cubicBezTo>
                  <a:pt x="15610" y="10838"/>
                  <a:pt x="16110" y="10801"/>
                  <a:pt x="15652" y="10043"/>
                </a:cubicBezTo>
                <a:cubicBezTo>
                  <a:pt x="17247" y="10107"/>
                  <a:pt x="17453" y="10053"/>
                  <a:pt x="17967" y="9800"/>
                </a:cubicBezTo>
                <a:cubicBezTo>
                  <a:pt x="19312" y="9122"/>
                  <a:pt x="20798" y="7584"/>
                  <a:pt x="21062" y="7320"/>
                </a:cubicBezTo>
                <a:cubicBezTo>
                  <a:pt x="21575" y="7277"/>
                  <a:pt x="21546" y="6845"/>
                  <a:pt x="21296" y="6533"/>
                </a:cubicBezTo>
                <a:cubicBezTo>
                  <a:pt x="21226" y="6452"/>
                  <a:pt x="20909" y="6464"/>
                  <a:pt x="20854" y="6383"/>
                </a:cubicBezTo>
                <a:cubicBezTo>
                  <a:pt x="20424" y="5754"/>
                  <a:pt x="17691" y="4301"/>
                  <a:pt x="17247" y="3989"/>
                </a:cubicBezTo>
                <a:cubicBezTo>
                  <a:pt x="16859" y="3714"/>
                  <a:pt x="14264" y="3515"/>
                  <a:pt x="13376" y="3380"/>
                </a:cubicBezTo>
                <a:cubicBezTo>
                  <a:pt x="13237" y="3359"/>
                  <a:pt x="13085" y="3299"/>
                  <a:pt x="13029" y="3246"/>
                </a:cubicBezTo>
                <a:cubicBezTo>
                  <a:pt x="13001" y="3224"/>
                  <a:pt x="12988" y="3203"/>
                  <a:pt x="12960" y="3182"/>
                </a:cubicBezTo>
                <a:cubicBezTo>
                  <a:pt x="12724" y="2983"/>
                  <a:pt x="12392" y="2988"/>
                  <a:pt x="12392" y="2988"/>
                </a:cubicBezTo>
                <a:cubicBezTo>
                  <a:pt x="12350" y="2838"/>
                  <a:pt x="12319" y="2713"/>
                  <a:pt x="12444" y="2627"/>
                </a:cubicBezTo>
                <a:cubicBezTo>
                  <a:pt x="12610" y="2503"/>
                  <a:pt x="12750" y="2363"/>
                  <a:pt x="12847" y="2218"/>
                </a:cubicBezTo>
                <a:cubicBezTo>
                  <a:pt x="13041" y="2202"/>
                  <a:pt x="13196" y="2212"/>
                  <a:pt x="13376" y="1932"/>
                </a:cubicBezTo>
                <a:cubicBezTo>
                  <a:pt x="13445" y="1809"/>
                  <a:pt x="13748" y="1481"/>
                  <a:pt x="13276" y="1470"/>
                </a:cubicBezTo>
                <a:cubicBezTo>
                  <a:pt x="13373" y="1244"/>
                  <a:pt x="13679" y="443"/>
                  <a:pt x="12500" y="271"/>
                </a:cubicBezTo>
                <a:cubicBezTo>
                  <a:pt x="12154" y="222"/>
                  <a:pt x="12141" y="152"/>
                  <a:pt x="11989" y="125"/>
                </a:cubicBezTo>
                <a:cubicBezTo>
                  <a:pt x="11434" y="22"/>
                  <a:pt x="10841" y="-21"/>
                  <a:pt x="10246" y="9"/>
                </a:cubicBezTo>
                <a:close/>
                <a:moveTo>
                  <a:pt x="16042" y="6037"/>
                </a:moveTo>
                <a:cubicBezTo>
                  <a:pt x="16175" y="6059"/>
                  <a:pt x="16316" y="6122"/>
                  <a:pt x="16371" y="6146"/>
                </a:cubicBezTo>
                <a:cubicBezTo>
                  <a:pt x="17342" y="6566"/>
                  <a:pt x="18104" y="6824"/>
                  <a:pt x="18201" y="6954"/>
                </a:cubicBezTo>
                <a:cubicBezTo>
                  <a:pt x="18270" y="7185"/>
                  <a:pt x="18326" y="7448"/>
                  <a:pt x="18326" y="7448"/>
                </a:cubicBezTo>
                <a:cubicBezTo>
                  <a:pt x="18326" y="7448"/>
                  <a:pt x="17454" y="9004"/>
                  <a:pt x="17052" y="9123"/>
                </a:cubicBezTo>
                <a:cubicBezTo>
                  <a:pt x="16802" y="9204"/>
                  <a:pt x="15790" y="8945"/>
                  <a:pt x="15236" y="8971"/>
                </a:cubicBezTo>
                <a:cubicBezTo>
                  <a:pt x="15236" y="8702"/>
                  <a:pt x="15249" y="8449"/>
                  <a:pt x="15305" y="7949"/>
                </a:cubicBezTo>
                <a:cubicBezTo>
                  <a:pt x="15374" y="7346"/>
                  <a:pt x="15692" y="6442"/>
                  <a:pt x="15747" y="6173"/>
                </a:cubicBezTo>
                <a:cubicBezTo>
                  <a:pt x="15782" y="6033"/>
                  <a:pt x="15908" y="6015"/>
                  <a:pt x="16042" y="6037"/>
                </a:cubicBezTo>
                <a:close/>
                <a:moveTo>
                  <a:pt x="5001" y="6052"/>
                </a:moveTo>
                <a:cubicBezTo>
                  <a:pt x="5137" y="6042"/>
                  <a:pt x="5286" y="6073"/>
                  <a:pt x="5317" y="6130"/>
                </a:cubicBezTo>
                <a:cubicBezTo>
                  <a:pt x="5456" y="6388"/>
                  <a:pt x="5454" y="6739"/>
                  <a:pt x="5551" y="7132"/>
                </a:cubicBezTo>
                <a:cubicBezTo>
                  <a:pt x="5704" y="7751"/>
                  <a:pt x="5968" y="8368"/>
                  <a:pt x="5898" y="8734"/>
                </a:cubicBezTo>
                <a:cubicBezTo>
                  <a:pt x="5870" y="8917"/>
                  <a:pt x="5912" y="9090"/>
                  <a:pt x="5898" y="9106"/>
                </a:cubicBezTo>
                <a:cubicBezTo>
                  <a:pt x="5898" y="9106"/>
                  <a:pt x="5413" y="9294"/>
                  <a:pt x="5205" y="9321"/>
                </a:cubicBezTo>
                <a:cubicBezTo>
                  <a:pt x="4899" y="9354"/>
                  <a:pt x="4593" y="9461"/>
                  <a:pt x="4537" y="9429"/>
                </a:cubicBezTo>
                <a:cubicBezTo>
                  <a:pt x="4149" y="9149"/>
                  <a:pt x="3152" y="7621"/>
                  <a:pt x="3042" y="7384"/>
                </a:cubicBezTo>
                <a:cubicBezTo>
                  <a:pt x="3097" y="7250"/>
                  <a:pt x="3139" y="7061"/>
                  <a:pt x="3167" y="6964"/>
                </a:cubicBezTo>
                <a:cubicBezTo>
                  <a:pt x="3181" y="6921"/>
                  <a:pt x="3206" y="6883"/>
                  <a:pt x="3276" y="6851"/>
                </a:cubicBezTo>
                <a:cubicBezTo>
                  <a:pt x="3539" y="6700"/>
                  <a:pt x="4330" y="6259"/>
                  <a:pt x="4871" y="6076"/>
                </a:cubicBezTo>
                <a:cubicBezTo>
                  <a:pt x="4909" y="6062"/>
                  <a:pt x="4955" y="6056"/>
                  <a:pt x="5001" y="6052"/>
                </a:cubicBezTo>
                <a:close/>
              </a:path>
            </a:pathLst>
          </a:custGeom>
          <a:solidFill>
            <a:srgbClr val="A7A7A7"/>
          </a:solidFill>
          <a:ln w="25400">
            <a:solidFill>
              <a:schemeClr val="accent1"/>
            </a:solidFill>
          </a:ln>
        </p:spPr>
        <p:txBody>
          <a:bodyPr lIns="50800" tIns="50800" rIns="50800" bIns="50800" anchor="ctr"/>
          <a:lstStyle/>
          <a:p>
            <a:pPr/>
          </a:p>
        </p:txBody>
      </p:sp>
      <p:sp>
        <p:nvSpPr>
          <p:cNvPr id="164" name="Donna"/>
          <p:cNvSpPr/>
          <p:nvPr/>
        </p:nvSpPr>
        <p:spPr>
          <a:xfrm>
            <a:off x="858709" y="851852"/>
            <a:ext cx="612258" cy="1532765"/>
          </a:xfrm>
          <a:custGeom>
            <a:avLst/>
            <a:gdLst/>
            <a:ahLst/>
            <a:cxnLst>
              <a:cxn ang="0">
                <a:pos x="wd2" y="hd2"/>
              </a:cxn>
              <a:cxn ang="5400000">
                <a:pos x="wd2" y="hd2"/>
              </a:cxn>
              <a:cxn ang="10800000">
                <a:pos x="wd2" y="hd2"/>
              </a:cxn>
              <a:cxn ang="16200000">
                <a:pos x="wd2" y="hd2"/>
              </a:cxn>
            </a:cxnLst>
            <a:rect l="0" t="0" r="r" b="b"/>
            <a:pathLst>
              <a:path w="21387" h="21451" fill="norm" stroke="1" extrusionOk="0">
                <a:moveTo>
                  <a:pt x="10767" y="3"/>
                </a:moveTo>
                <a:cubicBezTo>
                  <a:pt x="10163" y="-15"/>
                  <a:pt x="9173" y="50"/>
                  <a:pt x="8379" y="485"/>
                </a:cubicBezTo>
                <a:cubicBezTo>
                  <a:pt x="7869" y="770"/>
                  <a:pt x="7992" y="989"/>
                  <a:pt x="7147" y="1709"/>
                </a:cubicBezTo>
                <a:cubicBezTo>
                  <a:pt x="6047" y="2649"/>
                  <a:pt x="7909" y="2821"/>
                  <a:pt x="6636" y="3320"/>
                </a:cubicBezTo>
                <a:cubicBezTo>
                  <a:pt x="6113" y="3525"/>
                  <a:pt x="6502" y="3869"/>
                  <a:pt x="6502" y="3869"/>
                </a:cubicBezTo>
                <a:cubicBezTo>
                  <a:pt x="6394" y="3885"/>
                  <a:pt x="6207" y="3880"/>
                  <a:pt x="6099" y="3896"/>
                </a:cubicBezTo>
                <a:cubicBezTo>
                  <a:pt x="5550" y="3950"/>
                  <a:pt x="4864" y="4024"/>
                  <a:pt x="4314" y="4395"/>
                </a:cubicBezTo>
                <a:cubicBezTo>
                  <a:pt x="3537" y="4916"/>
                  <a:pt x="1662" y="6006"/>
                  <a:pt x="254" y="6893"/>
                </a:cubicBezTo>
                <a:cubicBezTo>
                  <a:pt x="241" y="6904"/>
                  <a:pt x="226" y="6914"/>
                  <a:pt x="212" y="6920"/>
                </a:cubicBezTo>
                <a:cubicBezTo>
                  <a:pt x="186" y="6941"/>
                  <a:pt x="160" y="6962"/>
                  <a:pt x="133" y="6978"/>
                </a:cubicBezTo>
                <a:cubicBezTo>
                  <a:pt x="-28" y="7113"/>
                  <a:pt x="-54" y="7253"/>
                  <a:pt x="120" y="7398"/>
                </a:cubicBezTo>
                <a:cubicBezTo>
                  <a:pt x="402" y="7629"/>
                  <a:pt x="494" y="7843"/>
                  <a:pt x="883" y="8241"/>
                </a:cubicBezTo>
                <a:cubicBezTo>
                  <a:pt x="1258" y="8633"/>
                  <a:pt x="2132" y="9064"/>
                  <a:pt x="2789" y="9483"/>
                </a:cubicBezTo>
                <a:cubicBezTo>
                  <a:pt x="2950" y="9591"/>
                  <a:pt x="2935" y="9681"/>
                  <a:pt x="3351" y="9923"/>
                </a:cubicBezTo>
                <a:cubicBezTo>
                  <a:pt x="3579" y="10057"/>
                  <a:pt x="3967" y="10040"/>
                  <a:pt x="3820" y="10040"/>
                </a:cubicBezTo>
                <a:cubicBezTo>
                  <a:pt x="4182" y="10051"/>
                  <a:pt x="4546" y="10004"/>
                  <a:pt x="4532" y="10025"/>
                </a:cubicBezTo>
                <a:cubicBezTo>
                  <a:pt x="4331" y="10627"/>
                  <a:pt x="4437" y="11347"/>
                  <a:pt x="4692" y="12094"/>
                </a:cubicBezTo>
                <a:cubicBezTo>
                  <a:pt x="4839" y="12561"/>
                  <a:pt x="6473" y="15069"/>
                  <a:pt x="6527" y="15493"/>
                </a:cubicBezTo>
                <a:cubicBezTo>
                  <a:pt x="6688" y="17357"/>
                  <a:pt x="7279" y="18781"/>
                  <a:pt x="7641" y="19603"/>
                </a:cubicBezTo>
                <a:cubicBezTo>
                  <a:pt x="7668" y="19651"/>
                  <a:pt x="7723" y="19673"/>
                  <a:pt x="7763" y="19673"/>
                </a:cubicBezTo>
                <a:cubicBezTo>
                  <a:pt x="7790" y="19673"/>
                  <a:pt x="7857" y="19684"/>
                  <a:pt x="7951" y="19700"/>
                </a:cubicBezTo>
                <a:cubicBezTo>
                  <a:pt x="7965" y="20098"/>
                  <a:pt x="8258" y="20001"/>
                  <a:pt x="7775" y="20313"/>
                </a:cubicBezTo>
                <a:cubicBezTo>
                  <a:pt x="7494" y="20495"/>
                  <a:pt x="6838" y="20688"/>
                  <a:pt x="6891" y="21026"/>
                </a:cubicBezTo>
                <a:cubicBezTo>
                  <a:pt x="6905" y="21150"/>
                  <a:pt x="6973" y="21215"/>
                  <a:pt x="7214" y="21307"/>
                </a:cubicBezTo>
                <a:cubicBezTo>
                  <a:pt x="7536" y="21419"/>
                  <a:pt x="8649" y="21585"/>
                  <a:pt x="9694" y="21268"/>
                </a:cubicBezTo>
                <a:cubicBezTo>
                  <a:pt x="10231" y="21107"/>
                  <a:pt x="9893" y="20801"/>
                  <a:pt x="10000" y="20672"/>
                </a:cubicBezTo>
                <a:cubicBezTo>
                  <a:pt x="10148" y="20511"/>
                  <a:pt x="10348" y="20420"/>
                  <a:pt x="10214" y="20027"/>
                </a:cubicBezTo>
                <a:cubicBezTo>
                  <a:pt x="10187" y="19947"/>
                  <a:pt x="10096" y="19803"/>
                  <a:pt x="10042" y="19690"/>
                </a:cubicBezTo>
                <a:cubicBezTo>
                  <a:pt x="10176" y="19669"/>
                  <a:pt x="10281" y="19642"/>
                  <a:pt x="10281" y="19609"/>
                </a:cubicBezTo>
                <a:cubicBezTo>
                  <a:pt x="10294" y="19174"/>
                  <a:pt x="10309" y="18942"/>
                  <a:pt x="10268" y="18287"/>
                </a:cubicBezTo>
                <a:cubicBezTo>
                  <a:pt x="10228" y="17798"/>
                  <a:pt x="10243" y="17454"/>
                  <a:pt x="10176" y="16944"/>
                </a:cubicBezTo>
                <a:cubicBezTo>
                  <a:pt x="10109" y="16390"/>
                  <a:pt x="10015" y="16449"/>
                  <a:pt x="9908" y="15896"/>
                </a:cubicBezTo>
                <a:cubicBezTo>
                  <a:pt x="9868" y="15660"/>
                  <a:pt x="9825" y="15434"/>
                  <a:pt x="9879" y="15193"/>
                </a:cubicBezTo>
                <a:cubicBezTo>
                  <a:pt x="9892" y="15101"/>
                  <a:pt x="9987" y="14456"/>
                  <a:pt x="10000" y="14365"/>
                </a:cubicBezTo>
                <a:cubicBezTo>
                  <a:pt x="10027" y="13312"/>
                  <a:pt x="10097" y="12899"/>
                  <a:pt x="10231" y="11852"/>
                </a:cubicBezTo>
                <a:cubicBezTo>
                  <a:pt x="10257" y="11766"/>
                  <a:pt x="10376" y="11717"/>
                  <a:pt x="10469" y="11803"/>
                </a:cubicBezTo>
                <a:cubicBezTo>
                  <a:pt x="11207" y="12464"/>
                  <a:pt x="11555" y="12812"/>
                  <a:pt x="12145" y="13452"/>
                </a:cubicBezTo>
                <a:cubicBezTo>
                  <a:pt x="12615" y="13962"/>
                  <a:pt x="13770" y="15290"/>
                  <a:pt x="13851" y="15532"/>
                </a:cubicBezTo>
                <a:cubicBezTo>
                  <a:pt x="13985" y="15978"/>
                  <a:pt x="14184" y="16417"/>
                  <a:pt x="14345" y="16965"/>
                </a:cubicBezTo>
                <a:cubicBezTo>
                  <a:pt x="14640" y="17948"/>
                  <a:pt x="15661" y="19270"/>
                  <a:pt x="15795" y="19517"/>
                </a:cubicBezTo>
                <a:cubicBezTo>
                  <a:pt x="15822" y="19565"/>
                  <a:pt x="15834" y="19592"/>
                  <a:pt x="15874" y="19630"/>
                </a:cubicBezTo>
                <a:cubicBezTo>
                  <a:pt x="15888" y="19640"/>
                  <a:pt x="16007" y="19658"/>
                  <a:pt x="16168" y="19663"/>
                </a:cubicBezTo>
                <a:cubicBezTo>
                  <a:pt x="16221" y="19851"/>
                  <a:pt x="16234" y="20173"/>
                  <a:pt x="15912" y="20420"/>
                </a:cubicBezTo>
                <a:cubicBezTo>
                  <a:pt x="15631" y="20641"/>
                  <a:pt x="16113" y="20946"/>
                  <a:pt x="16113" y="20946"/>
                </a:cubicBezTo>
                <a:cubicBezTo>
                  <a:pt x="16408" y="21042"/>
                  <a:pt x="16743" y="21091"/>
                  <a:pt x="17186" y="21080"/>
                </a:cubicBezTo>
                <a:cubicBezTo>
                  <a:pt x="17615" y="21075"/>
                  <a:pt x="17884" y="21161"/>
                  <a:pt x="17978" y="21187"/>
                </a:cubicBezTo>
                <a:cubicBezTo>
                  <a:pt x="18031" y="21204"/>
                  <a:pt x="18057" y="21209"/>
                  <a:pt x="18057" y="21209"/>
                </a:cubicBezTo>
                <a:cubicBezTo>
                  <a:pt x="18057" y="21209"/>
                  <a:pt x="19373" y="21440"/>
                  <a:pt x="20848" y="21344"/>
                </a:cubicBezTo>
                <a:cubicBezTo>
                  <a:pt x="21478" y="21317"/>
                  <a:pt x="21546" y="21161"/>
                  <a:pt x="21104" y="20946"/>
                </a:cubicBezTo>
                <a:cubicBezTo>
                  <a:pt x="20447" y="20618"/>
                  <a:pt x="19682" y="20571"/>
                  <a:pt x="19361" y="20367"/>
                </a:cubicBezTo>
                <a:cubicBezTo>
                  <a:pt x="18771" y="19991"/>
                  <a:pt x="18409" y="19910"/>
                  <a:pt x="18288" y="19620"/>
                </a:cubicBezTo>
                <a:cubicBezTo>
                  <a:pt x="18449" y="19598"/>
                  <a:pt x="18543" y="19583"/>
                  <a:pt x="18543" y="19583"/>
                </a:cubicBezTo>
                <a:cubicBezTo>
                  <a:pt x="18543" y="19583"/>
                  <a:pt x="18461" y="19087"/>
                  <a:pt x="18368" y="18765"/>
                </a:cubicBezTo>
                <a:cubicBezTo>
                  <a:pt x="18126" y="17922"/>
                  <a:pt x="18046" y="17332"/>
                  <a:pt x="17965" y="16870"/>
                </a:cubicBezTo>
                <a:cubicBezTo>
                  <a:pt x="17831" y="16053"/>
                  <a:pt x="17360" y="15671"/>
                  <a:pt x="17253" y="15402"/>
                </a:cubicBezTo>
                <a:cubicBezTo>
                  <a:pt x="16851" y="14452"/>
                  <a:pt x="16690" y="14372"/>
                  <a:pt x="16449" y="13378"/>
                </a:cubicBezTo>
                <a:cubicBezTo>
                  <a:pt x="16408" y="13195"/>
                  <a:pt x="16221" y="11911"/>
                  <a:pt x="15912" y="11159"/>
                </a:cubicBezTo>
                <a:cubicBezTo>
                  <a:pt x="15738" y="10734"/>
                  <a:pt x="15405" y="10370"/>
                  <a:pt x="15137" y="9967"/>
                </a:cubicBezTo>
                <a:cubicBezTo>
                  <a:pt x="15218" y="10096"/>
                  <a:pt x="15269" y="9913"/>
                  <a:pt x="15564" y="9886"/>
                </a:cubicBezTo>
                <a:cubicBezTo>
                  <a:pt x="16208" y="9832"/>
                  <a:pt x="16476" y="9686"/>
                  <a:pt x="16838" y="9498"/>
                </a:cubicBezTo>
                <a:cubicBezTo>
                  <a:pt x="17723" y="9020"/>
                  <a:pt x="20312" y="7812"/>
                  <a:pt x="20714" y="7469"/>
                </a:cubicBezTo>
                <a:cubicBezTo>
                  <a:pt x="20888" y="7318"/>
                  <a:pt x="21195" y="7000"/>
                  <a:pt x="21208" y="6839"/>
                </a:cubicBezTo>
                <a:cubicBezTo>
                  <a:pt x="21222" y="6646"/>
                  <a:pt x="20727" y="6421"/>
                  <a:pt x="20580" y="6292"/>
                </a:cubicBezTo>
                <a:cubicBezTo>
                  <a:pt x="20379" y="6120"/>
                  <a:pt x="19881" y="5825"/>
                  <a:pt x="19599" y="5669"/>
                </a:cubicBezTo>
                <a:cubicBezTo>
                  <a:pt x="18889" y="5277"/>
                  <a:pt x="18528" y="5179"/>
                  <a:pt x="17496" y="4690"/>
                </a:cubicBezTo>
                <a:cubicBezTo>
                  <a:pt x="17335" y="4615"/>
                  <a:pt x="16586" y="4008"/>
                  <a:pt x="15862" y="3884"/>
                </a:cubicBezTo>
                <a:cubicBezTo>
                  <a:pt x="15192" y="3766"/>
                  <a:pt x="13968" y="3767"/>
                  <a:pt x="13968" y="3767"/>
                </a:cubicBezTo>
                <a:cubicBezTo>
                  <a:pt x="14116" y="3536"/>
                  <a:pt x="13620" y="3418"/>
                  <a:pt x="13620" y="3149"/>
                </a:cubicBezTo>
                <a:cubicBezTo>
                  <a:pt x="13620" y="2607"/>
                  <a:pt x="15057" y="2853"/>
                  <a:pt x="13729" y="1365"/>
                </a:cubicBezTo>
                <a:cubicBezTo>
                  <a:pt x="13595" y="1220"/>
                  <a:pt x="13324" y="554"/>
                  <a:pt x="12426" y="334"/>
                </a:cubicBezTo>
                <a:cubicBezTo>
                  <a:pt x="12305" y="302"/>
                  <a:pt x="12051" y="279"/>
                  <a:pt x="11957" y="236"/>
                </a:cubicBezTo>
                <a:cubicBezTo>
                  <a:pt x="11796" y="172"/>
                  <a:pt x="11555" y="87"/>
                  <a:pt x="11219" y="38"/>
                </a:cubicBezTo>
                <a:cubicBezTo>
                  <a:pt x="11126" y="25"/>
                  <a:pt x="10968" y="9"/>
                  <a:pt x="10767" y="3"/>
                </a:cubicBezTo>
                <a:close/>
                <a:moveTo>
                  <a:pt x="15514" y="5645"/>
                </a:moveTo>
                <a:cubicBezTo>
                  <a:pt x="15647" y="5640"/>
                  <a:pt x="15796" y="5665"/>
                  <a:pt x="15967" y="5723"/>
                </a:cubicBezTo>
                <a:cubicBezTo>
                  <a:pt x="16731" y="5981"/>
                  <a:pt x="18812" y="6904"/>
                  <a:pt x="18812" y="7022"/>
                </a:cubicBezTo>
                <a:cubicBezTo>
                  <a:pt x="18812" y="7113"/>
                  <a:pt x="18490" y="7365"/>
                  <a:pt x="17806" y="7838"/>
                </a:cubicBezTo>
                <a:cubicBezTo>
                  <a:pt x="17350" y="8155"/>
                  <a:pt x="16894" y="8365"/>
                  <a:pt x="16264" y="8763"/>
                </a:cubicBezTo>
                <a:cubicBezTo>
                  <a:pt x="16224" y="8790"/>
                  <a:pt x="15967" y="8972"/>
                  <a:pt x="15686" y="8961"/>
                </a:cubicBezTo>
                <a:cubicBezTo>
                  <a:pt x="15686" y="8961"/>
                  <a:pt x="15299" y="8919"/>
                  <a:pt x="14923" y="8817"/>
                </a:cubicBezTo>
                <a:cubicBezTo>
                  <a:pt x="14575" y="8720"/>
                  <a:pt x="14186" y="8736"/>
                  <a:pt x="14186" y="8758"/>
                </a:cubicBezTo>
                <a:cubicBezTo>
                  <a:pt x="14186" y="8763"/>
                  <a:pt x="13824" y="8521"/>
                  <a:pt x="13851" y="8021"/>
                </a:cubicBezTo>
                <a:cubicBezTo>
                  <a:pt x="13891" y="7054"/>
                  <a:pt x="14277" y="6722"/>
                  <a:pt x="14559" y="6340"/>
                </a:cubicBezTo>
                <a:cubicBezTo>
                  <a:pt x="14861" y="5938"/>
                  <a:pt x="15116" y="5661"/>
                  <a:pt x="15514" y="5645"/>
                </a:cubicBezTo>
                <a:close/>
                <a:moveTo>
                  <a:pt x="5395" y="5887"/>
                </a:moveTo>
                <a:cubicBezTo>
                  <a:pt x="5545" y="5876"/>
                  <a:pt x="5689" y="5902"/>
                  <a:pt x="5722" y="6028"/>
                </a:cubicBezTo>
                <a:cubicBezTo>
                  <a:pt x="5749" y="6120"/>
                  <a:pt x="5832" y="6280"/>
                  <a:pt x="5886" y="6414"/>
                </a:cubicBezTo>
                <a:cubicBezTo>
                  <a:pt x="6060" y="6844"/>
                  <a:pt x="6366" y="6931"/>
                  <a:pt x="6393" y="7210"/>
                </a:cubicBezTo>
                <a:cubicBezTo>
                  <a:pt x="6527" y="8430"/>
                  <a:pt x="5806" y="8382"/>
                  <a:pt x="5404" y="8919"/>
                </a:cubicBezTo>
                <a:cubicBezTo>
                  <a:pt x="5337" y="8903"/>
                  <a:pt x="4707" y="8988"/>
                  <a:pt x="4130" y="9095"/>
                </a:cubicBezTo>
                <a:cubicBezTo>
                  <a:pt x="3419" y="8778"/>
                  <a:pt x="3068" y="7651"/>
                  <a:pt x="2559" y="7281"/>
                </a:cubicBezTo>
                <a:cubicBezTo>
                  <a:pt x="2291" y="7082"/>
                  <a:pt x="3164" y="6834"/>
                  <a:pt x="3807" y="6544"/>
                </a:cubicBezTo>
                <a:cubicBezTo>
                  <a:pt x="4304" y="6323"/>
                  <a:pt x="4516" y="6228"/>
                  <a:pt x="5052" y="5964"/>
                </a:cubicBezTo>
                <a:cubicBezTo>
                  <a:pt x="5092" y="5946"/>
                  <a:pt x="5246" y="5898"/>
                  <a:pt x="5395" y="5887"/>
                </a:cubicBezTo>
                <a:close/>
              </a:path>
            </a:pathLst>
          </a:custGeom>
          <a:solidFill>
            <a:schemeClr val="accent5"/>
          </a:solidFill>
          <a:ln w="25400">
            <a:solidFill>
              <a:schemeClr val="accent1"/>
            </a:solidFill>
          </a:ln>
        </p:spPr>
        <p:txBody>
          <a:bodyPr lIns="50800" tIns="50800" rIns="50800" bIns="50800" anchor="ctr"/>
          <a:lstStyle/>
          <a:p>
            <a:pPr/>
          </a:p>
        </p:txBody>
      </p:sp>
      <p:sp>
        <p:nvSpPr>
          <p:cNvPr id="165" name="Bambino che gattona"/>
          <p:cNvSpPr/>
          <p:nvPr/>
        </p:nvSpPr>
        <p:spPr>
          <a:xfrm>
            <a:off x="6485080" y="1083230"/>
            <a:ext cx="1420602" cy="1070002"/>
          </a:xfrm>
          <a:custGeom>
            <a:avLst/>
            <a:gdLst/>
            <a:ahLst/>
            <a:cxnLst>
              <a:cxn ang="0">
                <a:pos x="wd2" y="hd2"/>
              </a:cxn>
              <a:cxn ang="5400000">
                <a:pos x="wd2" y="hd2"/>
              </a:cxn>
              <a:cxn ang="10800000">
                <a:pos x="wd2" y="hd2"/>
              </a:cxn>
              <a:cxn ang="16200000">
                <a:pos x="wd2" y="hd2"/>
              </a:cxn>
            </a:cxnLst>
            <a:rect l="0" t="0" r="r" b="b"/>
            <a:pathLst>
              <a:path w="21560" h="21192" fill="norm" stroke="1" extrusionOk="0">
                <a:moveTo>
                  <a:pt x="17338" y="0"/>
                </a:moveTo>
                <a:cubicBezTo>
                  <a:pt x="17184" y="-1"/>
                  <a:pt x="17026" y="7"/>
                  <a:pt x="16863" y="24"/>
                </a:cubicBezTo>
                <a:cubicBezTo>
                  <a:pt x="14606" y="265"/>
                  <a:pt x="14522" y="3352"/>
                  <a:pt x="14539" y="4168"/>
                </a:cubicBezTo>
                <a:cubicBezTo>
                  <a:pt x="14541" y="4260"/>
                  <a:pt x="14481" y="4330"/>
                  <a:pt x="14411" y="4320"/>
                </a:cubicBezTo>
                <a:cubicBezTo>
                  <a:pt x="14232" y="4292"/>
                  <a:pt x="13926" y="4358"/>
                  <a:pt x="13804" y="5056"/>
                </a:cubicBezTo>
                <a:cubicBezTo>
                  <a:pt x="13742" y="5414"/>
                  <a:pt x="13780" y="5842"/>
                  <a:pt x="13857" y="6244"/>
                </a:cubicBezTo>
                <a:cubicBezTo>
                  <a:pt x="13883" y="6381"/>
                  <a:pt x="13856" y="6527"/>
                  <a:pt x="13779" y="6627"/>
                </a:cubicBezTo>
                <a:cubicBezTo>
                  <a:pt x="12987" y="7643"/>
                  <a:pt x="10776" y="8319"/>
                  <a:pt x="8310" y="8841"/>
                </a:cubicBezTo>
                <a:cubicBezTo>
                  <a:pt x="8211" y="8862"/>
                  <a:pt x="8112" y="8810"/>
                  <a:pt x="8054" y="8703"/>
                </a:cubicBezTo>
                <a:cubicBezTo>
                  <a:pt x="7971" y="8549"/>
                  <a:pt x="7886" y="8424"/>
                  <a:pt x="7798" y="8336"/>
                </a:cubicBezTo>
                <a:cubicBezTo>
                  <a:pt x="7727" y="8264"/>
                  <a:pt x="7633" y="8237"/>
                  <a:pt x="7545" y="8261"/>
                </a:cubicBezTo>
                <a:cubicBezTo>
                  <a:pt x="7040" y="8396"/>
                  <a:pt x="6790" y="8497"/>
                  <a:pt x="6586" y="8791"/>
                </a:cubicBezTo>
                <a:cubicBezTo>
                  <a:pt x="6506" y="8905"/>
                  <a:pt x="6372" y="8930"/>
                  <a:pt x="6258" y="8890"/>
                </a:cubicBezTo>
                <a:cubicBezTo>
                  <a:pt x="6044" y="8815"/>
                  <a:pt x="5602" y="8774"/>
                  <a:pt x="4759" y="9083"/>
                </a:cubicBezTo>
                <a:cubicBezTo>
                  <a:pt x="3289" y="9623"/>
                  <a:pt x="1479" y="12638"/>
                  <a:pt x="3692" y="17008"/>
                </a:cubicBezTo>
                <a:cubicBezTo>
                  <a:pt x="3742" y="17106"/>
                  <a:pt x="3660" y="17226"/>
                  <a:pt x="3580" y="17173"/>
                </a:cubicBezTo>
                <a:cubicBezTo>
                  <a:pt x="3480" y="17107"/>
                  <a:pt x="3373" y="17049"/>
                  <a:pt x="3248" y="17008"/>
                </a:cubicBezTo>
                <a:cubicBezTo>
                  <a:pt x="2672" y="16817"/>
                  <a:pt x="2147" y="17532"/>
                  <a:pt x="2066" y="18125"/>
                </a:cubicBezTo>
                <a:cubicBezTo>
                  <a:pt x="1985" y="18717"/>
                  <a:pt x="1466" y="19287"/>
                  <a:pt x="1030" y="19447"/>
                </a:cubicBezTo>
                <a:cubicBezTo>
                  <a:pt x="745" y="19551"/>
                  <a:pt x="601" y="19831"/>
                  <a:pt x="536" y="20012"/>
                </a:cubicBezTo>
                <a:cubicBezTo>
                  <a:pt x="504" y="20099"/>
                  <a:pt x="434" y="20154"/>
                  <a:pt x="361" y="20146"/>
                </a:cubicBezTo>
                <a:cubicBezTo>
                  <a:pt x="216" y="20131"/>
                  <a:pt x="0" y="20176"/>
                  <a:pt x="0" y="20586"/>
                </a:cubicBezTo>
                <a:cubicBezTo>
                  <a:pt x="0" y="21201"/>
                  <a:pt x="1520" y="21134"/>
                  <a:pt x="2353" y="21134"/>
                </a:cubicBezTo>
                <a:cubicBezTo>
                  <a:pt x="3186" y="21134"/>
                  <a:pt x="3178" y="20359"/>
                  <a:pt x="3531" y="20359"/>
                </a:cubicBezTo>
                <a:cubicBezTo>
                  <a:pt x="3884" y="20359"/>
                  <a:pt x="4908" y="21156"/>
                  <a:pt x="5956" y="21156"/>
                </a:cubicBezTo>
                <a:cubicBezTo>
                  <a:pt x="7004" y="21156"/>
                  <a:pt x="5747" y="21156"/>
                  <a:pt x="9170" y="21156"/>
                </a:cubicBezTo>
                <a:cubicBezTo>
                  <a:pt x="10984" y="21156"/>
                  <a:pt x="10988" y="19548"/>
                  <a:pt x="10592" y="18037"/>
                </a:cubicBezTo>
                <a:cubicBezTo>
                  <a:pt x="10553" y="17888"/>
                  <a:pt x="10642" y="17734"/>
                  <a:pt x="10762" y="17742"/>
                </a:cubicBezTo>
                <a:cubicBezTo>
                  <a:pt x="11100" y="17764"/>
                  <a:pt x="11458" y="17753"/>
                  <a:pt x="11826" y="17689"/>
                </a:cubicBezTo>
                <a:cubicBezTo>
                  <a:pt x="11915" y="17674"/>
                  <a:pt x="11999" y="17751"/>
                  <a:pt x="12016" y="17868"/>
                </a:cubicBezTo>
                <a:cubicBezTo>
                  <a:pt x="12285" y="19718"/>
                  <a:pt x="13061" y="21599"/>
                  <a:pt x="14512" y="21048"/>
                </a:cubicBezTo>
                <a:cubicBezTo>
                  <a:pt x="15083" y="21296"/>
                  <a:pt x="15499" y="21198"/>
                  <a:pt x="15749" y="20949"/>
                </a:cubicBezTo>
                <a:cubicBezTo>
                  <a:pt x="16298" y="21270"/>
                  <a:pt x="16674" y="20792"/>
                  <a:pt x="16356" y="20439"/>
                </a:cubicBezTo>
                <a:cubicBezTo>
                  <a:pt x="16054" y="20103"/>
                  <a:pt x="15486" y="19298"/>
                  <a:pt x="14573" y="19299"/>
                </a:cubicBezTo>
                <a:cubicBezTo>
                  <a:pt x="14475" y="19299"/>
                  <a:pt x="14390" y="19209"/>
                  <a:pt x="14371" y="19084"/>
                </a:cubicBezTo>
                <a:cubicBezTo>
                  <a:pt x="14277" y="18494"/>
                  <a:pt x="14527" y="17143"/>
                  <a:pt x="14662" y="15972"/>
                </a:cubicBezTo>
                <a:cubicBezTo>
                  <a:pt x="14676" y="15852"/>
                  <a:pt x="14715" y="15741"/>
                  <a:pt x="14777" y="15651"/>
                </a:cubicBezTo>
                <a:cubicBezTo>
                  <a:pt x="15000" y="15325"/>
                  <a:pt x="15213" y="14954"/>
                  <a:pt x="15412" y="14529"/>
                </a:cubicBezTo>
                <a:cubicBezTo>
                  <a:pt x="15469" y="14408"/>
                  <a:pt x="15604" y="14409"/>
                  <a:pt x="15656" y="14533"/>
                </a:cubicBezTo>
                <a:cubicBezTo>
                  <a:pt x="15799" y="14870"/>
                  <a:pt x="15975" y="15184"/>
                  <a:pt x="16192" y="15439"/>
                </a:cubicBezTo>
                <a:cubicBezTo>
                  <a:pt x="16266" y="15526"/>
                  <a:pt x="16318" y="15639"/>
                  <a:pt x="16337" y="15765"/>
                </a:cubicBezTo>
                <a:cubicBezTo>
                  <a:pt x="16585" y="17373"/>
                  <a:pt x="18080" y="20842"/>
                  <a:pt x="19101" y="20942"/>
                </a:cubicBezTo>
                <a:cubicBezTo>
                  <a:pt x="20107" y="20917"/>
                  <a:pt x="20135" y="21172"/>
                  <a:pt x="20508" y="21173"/>
                </a:cubicBezTo>
                <a:cubicBezTo>
                  <a:pt x="20743" y="21174"/>
                  <a:pt x="20862" y="20793"/>
                  <a:pt x="20628" y="20540"/>
                </a:cubicBezTo>
                <a:cubicBezTo>
                  <a:pt x="20609" y="20519"/>
                  <a:pt x="20620" y="20478"/>
                  <a:pt x="20645" y="20478"/>
                </a:cubicBezTo>
                <a:cubicBezTo>
                  <a:pt x="20759" y="20479"/>
                  <a:pt x="20848" y="20482"/>
                  <a:pt x="20899" y="20485"/>
                </a:cubicBezTo>
                <a:cubicBezTo>
                  <a:pt x="20930" y="20486"/>
                  <a:pt x="20958" y="20504"/>
                  <a:pt x="20977" y="20535"/>
                </a:cubicBezTo>
                <a:cubicBezTo>
                  <a:pt x="21021" y="20606"/>
                  <a:pt x="21114" y="20741"/>
                  <a:pt x="21241" y="20815"/>
                </a:cubicBezTo>
                <a:cubicBezTo>
                  <a:pt x="21415" y="20916"/>
                  <a:pt x="21600" y="20710"/>
                  <a:pt x="21553" y="20469"/>
                </a:cubicBezTo>
                <a:cubicBezTo>
                  <a:pt x="21517" y="20281"/>
                  <a:pt x="21459" y="20059"/>
                  <a:pt x="21408" y="19878"/>
                </a:cubicBezTo>
                <a:cubicBezTo>
                  <a:pt x="21348" y="19662"/>
                  <a:pt x="21223" y="19489"/>
                  <a:pt x="21061" y="19398"/>
                </a:cubicBezTo>
                <a:cubicBezTo>
                  <a:pt x="20606" y="19143"/>
                  <a:pt x="20185" y="18944"/>
                  <a:pt x="19469" y="18789"/>
                </a:cubicBezTo>
                <a:cubicBezTo>
                  <a:pt x="19345" y="18762"/>
                  <a:pt x="19240" y="18647"/>
                  <a:pt x="19204" y="18490"/>
                </a:cubicBezTo>
                <a:cubicBezTo>
                  <a:pt x="19002" y="17615"/>
                  <a:pt x="19276" y="15944"/>
                  <a:pt x="18469" y="14355"/>
                </a:cubicBezTo>
                <a:cubicBezTo>
                  <a:pt x="18330" y="13193"/>
                  <a:pt x="18240" y="12130"/>
                  <a:pt x="17985" y="11219"/>
                </a:cubicBezTo>
                <a:cubicBezTo>
                  <a:pt x="17946" y="11077"/>
                  <a:pt x="18017" y="10926"/>
                  <a:pt x="18132" y="10909"/>
                </a:cubicBezTo>
                <a:cubicBezTo>
                  <a:pt x="19469" y="10712"/>
                  <a:pt x="20004" y="9093"/>
                  <a:pt x="20031" y="8149"/>
                </a:cubicBezTo>
                <a:cubicBezTo>
                  <a:pt x="20067" y="6948"/>
                  <a:pt x="21518" y="5148"/>
                  <a:pt x="21235" y="3532"/>
                </a:cubicBezTo>
                <a:cubicBezTo>
                  <a:pt x="20969" y="2017"/>
                  <a:pt x="19647" y="16"/>
                  <a:pt x="17338" y="0"/>
                </a:cubicBezTo>
                <a:close/>
              </a:path>
            </a:pathLst>
          </a:custGeom>
          <a:solidFill>
            <a:schemeClr val="accent6">
              <a:lumOff val="17254"/>
            </a:schemeClr>
          </a:solidFill>
          <a:ln w="25400">
            <a:solidFill>
              <a:schemeClr val="accent1"/>
            </a:solidFill>
          </a:ln>
        </p:spPr>
        <p:txBody>
          <a:bodyPr lIns="50800" tIns="50800" rIns="50800" bIns="50800" anchor="ctr"/>
          <a:lstStyle/>
          <a:p>
            <a:pPr/>
          </a:p>
        </p:txBody>
      </p:sp>
      <p:sp>
        <p:nvSpPr>
          <p:cNvPr id="166" name="Sole"/>
          <p:cNvSpPr/>
          <p:nvPr/>
        </p:nvSpPr>
        <p:spPr>
          <a:xfrm>
            <a:off x="4102920" y="983229"/>
            <a:ext cx="1270002" cy="12700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8912" y="3909"/>
                </a:lnTo>
                <a:cubicBezTo>
                  <a:pt x="9458" y="3767"/>
                  <a:pt x="10107" y="3684"/>
                  <a:pt x="10795" y="3684"/>
                </a:cubicBezTo>
                <a:cubicBezTo>
                  <a:pt x="11488" y="3684"/>
                  <a:pt x="12138" y="3766"/>
                  <a:pt x="12695" y="3914"/>
                </a:cubicBezTo>
                <a:lnTo>
                  <a:pt x="10800" y="0"/>
                </a:lnTo>
                <a:close/>
                <a:moveTo>
                  <a:pt x="18430" y="3160"/>
                </a:moveTo>
                <a:lnTo>
                  <a:pt x="14332" y="4591"/>
                </a:lnTo>
                <a:cubicBezTo>
                  <a:pt x="14828" y="4880"/>
                  <a:pt x="15340" y="5278"/>
                  <a:pt x="15826" y="5764"/>
                </a:cubicBezTo>
                <a:cubicBezTo>
                  <a:pt x="16317" y="6255"/>
                  <a:pt x="16717" y="6774"/>
                  <a:pt x="17006" y="7265"/>
                </a:cubicBezTo>
                <a:lnTo>
                  <a:pt x="18430" y="3160"/>
                </a:lnTo>
                <a:close/>
                <a:moveTo>
                  <a:pt x="3160" y="3172"/>
                </a:moveTo>
                <a:lnTo>
                  <a:pt x="4591" y="7270"/>
                </a:lnTo>
                <a:cubicBezTo>
                  <a:pt x="4880" y="6773"/>
                  <a:pt x="5278" y="6260"/>
                  <a:pt x="5764" y="5774"/>
                </a:cubicBezTo>
                <a:cubicBezTo>
                  <a:pt x="6255" y="5283"/>
                  <a:pt x="6774" y="4885"/>
                  <a:pt x="7265" y="4596"/>
                </a:cubicBezTo>
                <a:lnTo>
                  <a:pt x="3160" y="3172"/>
                </a:lnTo>
                <a:close/>
                <a:moveTo>
                  <a:pt x="10800" y="4661"/>
                </a:moveTo>
                <a:cubicBezTo>
                  <a:pt x="7400" y="4661"/>
                  <a:pt x="4633" y="7427"/>
                  <a:pt x="4633" y="10827"/>
                </a:cubicBezTo>
                <a:cubicBezTo>
                  <a:pt x="4633" y="14227"/>
                  <a:pt x="7400" y="16994"/>
                  <a:pt x="10800" y="16994"/>
                </a:cubicBezTo>
                <a:cubicBezTo>
                  <a:pt x="14200" y="16994"/>
                  <a:pt x="16967" y="14227"/>
                  <a:pt x="16967" y="10827"/>
                </a:cubicBezTo>
                <a:cubicBezTo>
                  <a:pt x="16967" y="7427"/>
                  <a:pt x="14200" y="4661"/>
                  <a:pt x="10800" y="4661"/>
                </a:cubicBezTo>
                <a:close/>
                <a:moveTo>
                  <a:pt x="3914" y="8907"/>
                </a:moveTo>
                <a:lnTo>
                  <a:pt x="0" y="10800"/>
                </a:lnTo>
                <a:lnTo>
                  <a:pt x="3909" y="12688"/>
                </a:lnTo>
                <a:cubicBezTo>
                  <a:pt x="3767" y="12137"/>
                  <a:pt x="3684" y="11493"/>
                  <a:pt x="3684" y="10805"/>
                </a:cubicBezTo>
                <a:cubicBezTo>
                  <a:pt x="3684" y="10112"/>
                  <a:pt x="3766" y="9464"/>
                  <a:pt x="3914" y="8907"/>
                </a:cubicBezTo>
                <a:close/>
                <a:moveTo>
                  <a:pt x="17693" y="8907"/>
                </a:moveTo>
                <a:cubicBezTo>
                  <a:pt x="17835" y="9458"/>
                  <a:pt x="17916" y="10102"/>
                  <a:pt x="17916" y="10790"/>
                </a:cubicBezTo>
                <a:cubicBezTo>
                  <a:pt x="17916" y="11483"/>
                  <a:pt x="17835" y="12131"/>
                  <a:pt x="17688" y="12688"/>
                </a:cubicBezTo>
                <a:lnTo>
                  <a:pt x="21600" y="10795"/>
                </a:lnTo>
                <a:lnTo>
                  <a:pt x="17693" y="8907"/>
                </a:lnTo>
                <a:close/>
                <a:moveTo>
                  <a:pt x="17011" y="14332"/>
                </a:moveTo>
                <a:cubicBezTo>
                  <a:pt x="16722" y="14828"/>
                  <a:pt x="16323" y="15340"/>
                  <a:pt x="15838" y="15826"/>
                </a:cubicBezTo>
                <a:cubicBezTo>
                  <a:pt x="15346" y="16317"/>
                  <a:pt x="14828" y="16717"/>
                  <a:pt x="14337" y="17006"/>
                </a:cubicBezTo>
                <a:lnTo>
                  <a:pt x="18440" y="18430"/>
                </a:lnTo>
                <a:lnTo>
                  <a:pt x="17011" y="14332"/>
                </a:lnTo>
                <a:close/>
                <a:moveTo>
                  <a:pt x="4596" y="14337"/>
                </a:moveTo>
                <a:lnTo>
                  <a:pt x="3172" y="18440"/>
                </a:lnTo>
                <a:lnTo>
                  <a:pt x="7270" y="17011"/>
                </a:lnTo>
                <a:cubicBezTo>
                  <a:pt x="6773" y="16722"/>
                  <a:pt x="6260" y="16323"/>
                  <a:pt x="5774" y="15838"/>
                </a:cubicBezTo>
                <a:cubicBezTo>
                  <a:pt x="5283" y="15346"/>
                  <a:pt x="4885" y="14828"/>
                  <a:pt x="4596" y="14337"/>
                </a:cubicBezTo>
                <a:close/>
                <a:moveTo>
                  <a:pt x="8907" y="17688"/>
                </a:moveTo>
                <a:lnTo>
                  <a:pt x="10800" y="21600"/>
                </a:lnTo>
                <a:lnTo>
                  <a:pt x="12688" y="17693"/>
                </a:lnTo>
                <a:cubicBezTo>
                  <a:pt x="12142" y="17835"/>
                  <a:pt x="11493" y="17916"/>
                  <a:pt x="10805" y="17916"/>
                </a:cubicBezTo>
                <a:cubicBezTo>
                  <a:pt x="10112" y="17916"/>
                  <a:pt x="9464" y="17835"/>
                  <a:pt x="8907" y="17688"/>
                </a:cubicBezTo>
                <a:close/>
              </a:path>
            </a:pathLst>
          </a:custGeom>
          <a:solidFill>
            <a:schemeClr val="accent4">
              <a:lumOff val="10294"/>
            </a:schemeClr>
          </a:solidFill>
          <a:ln w="25400">
            <a:solidFill>
              <a:schemeClr val="accent1"/>
            </a:solidFill>
          </a:ln>
        </p:spPr>
        <p:txBody>
          <a:bodyPr lIns="50800" tIns="50800" rIns="50800" bIns="50800" anchor="ctr"/>
          <a:lstStyle/>
          <a:p>
            <a:pPr/>
          </a:p>
        </p:txBody>
      </p:sp>
      <p:sp>
        <p:nvSpPr>
          <p:cNvPr id="167" name="Camminata"/>
          <p:cNvSpPr/>
          <p:nvPr/>
        </p:nvSpPr>
        <p:spPr>
          <a:xfrm>
            <a:off x="797800" y="3031213"/>
            <a:ext cx="940503" cy="1479474"/>
          </a:xfrm>
          <a:custGeom>
            <a:avLst/>
            <a:gdLst/>
            <a:ahLst/>
            <a:cxnLst>
              <a:cxn ang="0">
                <a:pos x="wd2" y="hd2"/>
              </a:cxn>
              <a:cxn ang="5400000">
                <a:pos x="wd2" y="hd2"/>
              </a:cxn>
              <a:cxn ang="10800000">
                <a:pos x="wd2" y="hd2"/>
              </a:cxn>
              <a:cxn ang="16200000">
                <a:pos x="wd2" y="hd2"/>
              </a:cxn>
            </a:cxnLst>
            <a:rect l="0" t="0" r="r" b="b"/>
            <a:pathLst>
              <a:path w="21156" h="21600" fill="norm" stroke="1" extrusionOk="0">
                <a:moveTo>
                  <a:pt x="12595" y="0"/>
                </a:moveTo>
                <a:cubicBezTo>
                  <a:pt x="11888" y="0"/>
                  <a:pt x="11182" y="175"/>
                  <a:pt x="10642" y="525"/>
                </a:cubicBezTo>
                <a:cubicBezTo>
                  <a:pt x="9564" y="1225"/>
                  <a:pt x="9564" y="2359"/>
                  <a:pt x="10642" y="3059"/>
                </a:cubicBezTo>
                <a:cubicBezTo>
                  <a:pt x="11721" y="3759"/>
                  <a:pt x="13469" y="3759"/>
                  <a:pt x="14547" y="3059"/>
                </a:cubicBezTo>
                <a:cubicBezTo>
                  <a:pt x="15626" y="2359"/>
                  <a:pt x="15626" y="1225"/>
                  <a:pt x="14547" y="525"/>
                </a:cubicBezTo>
                <a:cubicBezTo>
                  <a:pt x="14008" y="175"/>
                  <a:pt x="13302" y="0"/>
                  <a:pt x="12595" y="0"/>
                </a:cubicBezTo>
                <a:close/>
                <a:moveTo>
                  <a:pt x="10897" y="3858"/>
                </a:moveTo>
                <a:cubicBezTo>
                  <a:pt x="10134" y="3888"/>
                  <a:pt x="9610" y="4121"/>
                  <a:pt x="9610" y="4121"/>
                </a:cubicBezTo>
                <a:lnTo>
                  <a:pt x="5783" y="5439"/>
                </a:lnTo>
                <a:lnTo>
                  <a:pt x="2926" y="6234"/>
                </a:lnTo>
                <a:cubicBezTo>
                  <a:pt x="2538" y="6341"/>
                  <a:pt x="2256" y="6567"/>
                  <a:pt x="2177" y="6836"/>
                </a:cubicBezTo>
                <a:lnTo>
                  <a:pt x="1184" y="10206"/>
                </a:lnTo>
                <a:cubicBezTo>
                  <a:pt x="1052" y="10653"/>
                  <a:pt x="1504" y="11086"/>
                  <a:pt x="2192" y="11171"/>
                </a:cubicBezTo>
                <a:cubicBezTo>
                  <a:pt x="2881" y="11256"/>
                  <a:pt x="3545" y="10964"/>
                  <a:pt x="3677" y="10516"/>
                </a:cubicBezTo>
                <a:lnTo>
                  <a:pt x="4545" y="7575"/>
                </a:lnTo>
                <a:lnTo>
                  <a:pt x="7179" y="6843"/>
                </a:lnTo>
                <a:lnTo>
                  <a:pt x="5674" y="11097"/>
                </a:lnTo>
                <a:cubicBezTo>
                  <a:pt x="5594" y="11209"/>
                  <a:pt x="5538" y="11331"/>
                  <a:pt x="5513" y="11460"/>
                </a:cubicBezTo>
                <a:lnTo>
                  <a:pt x="4779" y="15196"/>
                </a:lnTo>
                <a:lnTo>
                  <a:pt x="305" y="19693"/>
                </a:lnTo>
                <a:cubicBezTo>
                  <a:pt x="-266" y="20267"/>
                  <a:pt x="-12" y="21032"/>
                  <a:pt x="872" y="21403"/>
                </a:cubicBezTo>
                <a:cubicBezTo>
                  <a:pt x="1191" y="21536"/>
                  <a:pt x="1547" y="21600"/>
                  <a:pt x="1901" y="21600"/>
                </a:cubicBezTo>
                <a:cubicBezTo>
                  <a:pt x="2526" y="21600"/>
                  <a:pt x="3141" y="21401"/>
                  <a:pt x="3505" y="21035"/>
                </a:cubicBezTo>
                <a:lnTo>
                  <a:pt x="8214" y="16301"/>
                </a:lnTo>
                <a:cubicBezTo>
                  <a:pt x="8368" y="16146"/>
                  <a:pt x="8466" y="15970"/>
                  <a:pt x="8502" y="15787"/>
                </a:cubicBezTo>
                <a:lnTo>
                  <a:pt x="9108" y="12709"/>
                </a:lnTo>
                <a:lnTo>
                  <a:pt x="14079" y="16306"/>
                </a:lnTo>
                <a:lnTo>
                  <a:pt x="15307" y="20589"/>
                </a:lnTo>
                <a:cubicBezTo>
                  <a:pt x="15477" y="21184"/>
                  <a:pt x="16276" y="21600"/>
                  <a:pt x="17176" y="21600"/>
                </a:cubicBezTo>
                <a:cubicBezTo>
                  <a:pt x="17292" y="21600"/>
                  <a:pt x="17409" y="21592"/>
                  <a:pt x="17527" y="21578"/>
                </a:cubicBezTo>
                <a:cubicBezTo>
                  <a:pt x="18561" y="21453"/>
                  <a:pt x="19243" y="20808"/>
                  <a:pt x="19051" y="20137"/>
                </a:cubicBezTo>
                <a:lnTo>
                  <a:pt x="17727" y="15513"/>
                </a:lnTo>
                <a:cubicBezTo>
                  <a:pt x="17663" y="15290"/>
                  <a:pt x="17506" y="15081"/>
                  <a:pt x="17272" y="14912"/>
                </a:cubicBezTo>
                <a:lnTo>
                  <a:pt x="12070" y="11149"/>
                </a:lnTo>
                <a:lnTo>
                  <a:pt x="13099" y="8066"/>
                </a:lnTo>
                <a:lnTo>
                  <a:pt x="14261" y="9345"/>
                </a:lnTo>
                <a:cubicBezTo>
                  <a:pt x="14388" y="9485"/>
                  <a:pt x="14576" y="9597"/>
                  <a:pt x="14800" y="9668"/>
                </a:cubicBezTo>
                <a:lnTo>
                  <a:pt x="19329" y="11102"/>
                </a:lnTo>
                <a:cubicBezTo>
                  <a:pt x="19508" y="11159"/>
                  <a:pt x="19698" y="11185"/>
                  <a:pt x="19885" y="11185"/>
                </a:cubicBezTo>
                <a:cubicBezTo>
                  <a:pt x="20356" y="11185"/>
                  <a:pt x="20806" y="11015"/>
                  <a:pt x="21027" y="10722"/>
                </a:cubicBezTo>
                <a:cubicBezTo>
                  <a:pt x="21334" y="10313"/>
                  <a:pt x="21072" y="9820"/>
                  <a:pt x="20442" y="9620"/>
                </a:cubicBezTo>
                <a:lnTo>
                  <a:pt x="16256" y="8294"/>
                </a:lnTo>
                <a:lnTo>
                  <a:pt x="14441" y="6296"/>
                </a:lnTo>
                <a:lnTo>
                  <a:pt x="13294" y="4732"/>
                </a:lnTo>
                <a:cubicBezTo>
                  <a:pt x="12990" y="4278"/>
                  <a:pt x="12391" y="4063"/>
                  <a:pt x="12007" y="3967"/>
                </a:cubicBezTo>
                <a:cubicBezTo>
                  <a:pt x="11975" y="3959"/>
                  <a:pt x="11942" y="3950"/>
                  <a:pt x="11908" y="3944"/>
                </a:cubicBezTo>
                <a:cubicBezTo>
                  <a:pt x="11757" y="3910"/>
                  <a:pt x="11656" y="3898"/>
                  <a:pt x="11656" y="3898"/>
                </a:cubicBezTo>
                <a:cubicBezTo>
                  <a:pt x="11512" y="3876"/>
                  <a:pt x="11372" y="3864"/>
                  <a:pt x="11238" y="3858"/>
                </a:cubicBezTo>
                <a:cubicBezTo>
                  <a:pt x="11120" y="3852"/>
                  <a:pt x="11006" y="3853"/>
                  <a:pt x="10897" y="3858"/>
                </a:cubicBezTo>
                <a:close/>
              </a:path>
            </a:pathLst>
          </a:custGeom>
          <a:solidFill>
            <a:srgbClr val="88E268"/>
          </a:solidFill>
          <a:ln w="25400">
            <a:solidFill>
              <a:schemeClr val="accent1"/>
            </a:solidFill>
          </a:ln>
        </p:spPr>
        <p:txBody>
          <a:bodyPr lIns="50800" tIns="50800" rIns="50800" bIns="50800" anchor="ctr"/>
          <a:lstStyle/>
          <a:p>
            <a:pPr/>
          </a:p>
        </p:txBody>
      </p:sp>
      <p:sp>
        <p:nvSpPr>
          <p:cNvPr id="168" name="Bambino che gattona"/>
          <p:cNvSpPr/>
          <p:nvPr/>
        </p:nvSpPr>
        <p:spPr>
          <a:xfrm>
            <a:off x="1840508" y="3427632"/>
            <a:ext cx="1420602" cy="1070003"/>
          </a:xfrm>
          <a:custGeom>
            <a:avLst/>
            <a:gdLst/>
            <a:ahLst/>
            <a:cxnLst>
              <a:cxn ang="0">
                <a:pos x="wd2" y="hd2"/>
              </a:cxn>
              <a:cxn ang="5400000">
                <a:pos x="wd2" y="hd2"/>
              </a:cxn>
              <a:cxn ang="10800000">
                <a:pos x="wd2" y="hd2"/>
              </a:cxn>
              <a:cxn ang="16200000">
                <a:pos x="wd2" y="hd2"/>
              </a:cxn>
            </a:cxnLst>
            <a:rect l="0" t="0" r="r" b="b"/>
            <a:pathLst>
              <a:path w="21560" h="21192" fill="norm" stroke="1" extrusionOk="0">
                <a:moveTo>
                  <a:pt x="17338" y="0"/>
                </a:moveTo>
                <a:cubicBezTo>
                  <a:pt x="17184" y="-1"/>
                  <a:pt x="17026" y="7"/>
                  <a:pt x="16863" y="24"/>
                </a:cubicBezTo>
                <a:cubicBezTo>
                  <a:pt x="14606" y="265"/>
                  <a:pt x="14522" y="3352"/>
                  <a:pt x="14539" y="4168"/>
                </a:cubicBezTo>
                <a:cubicBezTo>
                  <a:pt x="14541" y="4260"/>
                  <a:pt x="14481" y="4330"/>
                  <a:pt x="14411" y="4320"/>
                </a:cubicBezTo>
                <a:cubicBezTo>
                  <a:pt x="14232" y="4292"/>
                  <a:pt x="13926" y="4358"/>
                  <a:pt x="13804" y="5056"/>
                </a:cubicBezTo>
                <a:cubicBezTo>
                  <a:pt x="13742" y="5414"/>
                  <a:pt x="13780" y="5842"/>
                  <a:pt x="13857" y="6244"/>
                </a:cubicBezTo>
                <a:cubicBezTo>
                  <a:pt x="13883" y="6381"/>
                  <a:pt x="13856" y="6527"/>
                  <a:pt x="13779" y="6627"/>
                </a:cubicBezTo>
                <a:cubicBezTo>
                  <a:pt x="12987" y="7643"/>
                  <a:pt x="10776" y="8319"/>
                  <a:pt x="8310" y="8841"/>
                </a:cubicBezTo>
                <a:cubicBezTo>
                  <a:pt x="8211" y="8862"/>
                  <a:pt x="8112" y="8810"/>
                  <a:pt x="8054" y="8703"/>
                </a:cubicBezTo>
                <a:cubicBezTo>
                  <a:pt x="7971" y="8549"/>
                  <a:pt x="7886" y="8424"/>
                  <a:pt x="7798" y="8336"/>
                </a:cubicBezTo>
                <a:cubicBezTo>
                  <a:pt x="7727" y="8264"/>
                  <a:pt x="7633" y="8237"/>
                  <a:pt x="7545" y="8261"/>
                </a:cubicBezTo>
                <a:cubicBezTo>
                  <a:pt x="7040" y="8396"/>
                  <a:pt x="6790" y="8497"/>
                  <a:pt x="6586" y="8791"/>
                </a:cubicBezTo>
                <a:cubicBezTo>
                  <a:pt x="6506" y="8905"/>
                  <a:pt x="6372" y="8930"/>
                  <a:pt x="6258" y="8890"/>
                </a:cubicBezTo>
                <a:cubicBezTo>
                  <a:pt x="6044" y="8815"/>
                  <a:pt x="5602" y="8774"/>
                  <a:pt x="4759" y="9083"/>
                </a:cubicBezTo>
                <a:cubicBezTo>
                  <a:pt x="3289" y="9623"/>
                  <a:pt x="1479" y="12638"/>
                  <a:pt x="3692" y="17008"/>
                </a:cubicBezTo>
                <a:cubicBezTo>
                  <a:pt x="3742" y="17106"/>
                  <a:pt x="3660" y="17226"/>
                  <a:pt x="3580" y="17173"/>
                </a:cubicBezTo>
                <a:cubicBezTo>
                  <a:pt x="3480" y="17107"/>
                  <a:pt x="3373" y="17049"/>
                  <a:pt x="3248" y="17008"/>
                </a:cubicBezTo>
                <a:cubicBezTo>
                  <a:pt x="2672" y="16817"/>
                  <a:pt x="2147" y="17532"/>
                  <a:pt x="2066" y="18125"/>
                </a:cubicBezTo>
                <a:cubicBezTo>
                  <a:pt x="1985" y="18717"/>
                  <a:pt x="1466" y="19287"/>
                  <a:pt x="1030" y="19447"/>
                </a:cubicBezTo>
                <a:cubicBezTo>
                  <a:pt x="745" y="19551"/>
                  <a:pt x="601" y="19831"/>
                  <a:pt x="536" y="20012"/>
                </a:cubicBezTo>
                <a:cubicBezTo>
                  <a:pt x="504" y="20099"/>
                  <a:pt x="434" y="20154"/>
                  <a:pt x="361" y="20146"/>
                </a:cubicBezTo>
                <a:cubicBezTo>
                  <a:pt x="216" y="20131"/>
                  <a:pt x="0" y="20176"/>
                  <a:pt x="0" y="20586"/>
                </a:cubicBezTo>
                <a:cubicBezTo>
                  <a:pt x="0" y="21201"/>
                  <a:pt x="1520" y="21134"/>
                  <a:pt x="2353" y="21134"/>
                </a:cubicBezTo>
                <a:cubicBezTo>
                  <a:pt x="3186" y="21134"/>
                  <a:pt x="3178" y="20359"/>
                  <a:pt x="3531" y="20359"/>
                </a:cubicBezTo>
                <a:cubicBezTo>
                  <a:pt x="3884" y="20359"/>
                  <a:pt x="4908" y="21156"/>
                  <a:pt x="5956" y="21156"/>
                </a:cubicBezTo>
                <a:cubicBezTo>
                  <a:pt x="7004" y="21156"/>
                  <a:pt x="5747" y="21156"/>
                  <a:pt x="9170" y="21156"/>
                </a:cubicBezTo>
                <a:cubicBezTo>
                  <a:pt x="10984" y="21156"/>
                  <a:pt x="10988" y="19548"/>
                  <a:pt x="10592" y="18037"/>
                </a:cubicBezTo>
                <a:cubicBezTo>
                  <a:pt x="10553" y="17888"/>
                  <a:pt x="10642" y="17734"/>
                  <a:pt x="10762" y="17742"/>
                </a:cubicBezTo>
                <a:cubicBezTo>
                  <a:pt x="11100" y="17764"/>
                  <a:pt x="11458" y="17753"/>
                  <a:pt x="11826" y="17689"/>
                </a:cubicBezTo>
                <a:cubicBezTo>
                  <a:pt x="11915" y="17674"/>
                  <a:pt x="11999" y="17751"/>
                  <a:pt x="12016" y="17868"/>
                </a:cubicBezTo>
                <a:cubicBezTo>
                  <a:pt x="12285" y="19718"/>
                  <a:pt x="13061" y="21599"/>
                  <a:pt x="14512" y="21048"/>
                </a:cubicBezTo>
                <a:cubicBezTo>
                  <a:pt x="15083" y="21296"/>
                  <a:pt x="15499" y="21198"/>
                  <a:pt x="15749" y="20949"/>
                </a:cubicBezTo>
                <a:cubicBezTo>
                  <a:pt x="16298" y="21270"/>
                  <a:pt x="16674" y="20792"/>
                  <a:pt x="16356" y="20439"/>
                </a:cubicBezTo>
                <a:cubicBezTo>
                  <a:pt x="16054" y="20103"/>
                  <a:pt x="15486" y="19298"/>
                  <a:pt x="14573" y="19299"/>
                </a:cubicBezTo>
                <a:cubicBezTo>
                  <a:pt x="14475" y="19299"/>
                  <a:pt x="14390" y="19209"/>
                  <a:pt x="14371" y="19084"/>
                </a:cubicBezTo>
                <a:cubicBezTo>
                  <a:pt x="14277" y="18494"/>
                  <a:pt x="14527" y="17143"/>
                  <a:pt x="14662" y="15972"/>
                </a:cubicBezTo>
                <a:cubicBezTo>
                  <a:pt x="14676" y="15852"/>
                  <a:pt x="14715" y="15741"/>
                  <a:pt x="14777" y="15651"/>
                </a:cubicBezTo>
                <a:cubicBezTo>
                  <a:pt x="15000" y="15325"/>
                  <a:pt x="15213" y="14954"/>
                  <a:pt x="15412" y="14529"/>
                </a:cubicBezTo>
                <a:cubicBezTo>
                  <a:pt x="15469" y="14408"/>
                  <a:pt x="15604" y="14409"/>
                  <a:pt x="15656" y="14533"/>
                </a:cubicBezTo>
                <a:cubicBezTo>
                  <a:pt x="15799" y="14870"/>
                  <a:pt x="15975" y="15184"/>
                  <a:pt x="16192" y="15439"/>
                </a:cubicBezTo>
                <a:cubicBezTo>
                  <a:pt x="16266" y="15526"/>
                  <a:pt x="16318" y="15639"/>
                  <a:pt x="16337" y="15765"/>
                </a:cubicBezTo>
                <a:cubicBezTo>
                  <a:pt x="16585" y="17373"/>
                  <a:pt x="18080" y="20842"/>
                  <a:pt x="19101" y="20942"/>
                </a:cubicBezTo>
                <a:cubicBezTo>
                  <a:pt x="20107" y="20917"/>
                  <a:pt x="20135" y="21172"/>
                  <a:pt x="20508" y="21173"/>
                </a:cubicBezTo>
                <a:cubicBezTo>
                  <a:pt x="20743" y="21174"/>
                  <a:pt x="20862" y="20793"/>
                  <a:pt x="20628" y="20540"/>
                </a:cubicBezTo>
                <a:cubicBezTo>
                  <a:pt x="20609" y="20519"/>
                  <a:pt x="20620" y="20478"/>
                  <a:pt x="20645" y="20478"/>
                </a:cubicBezTo>
                <a:cubicBezTo>
                  <a:pt x="20759" y="20479"/>
                  <a:pt x="20848" y="20482"/>
                  <a:pt x="20899" y="20485"/>
                </a:cubicBezTo>
                <a:cubicBezTo>
                  <a:pt x="20930" y="20486"/>
                  <a:pt x="20958" y="20504"/>
                  <a:pt x="20977" y="20535"/>
                </a:cubicBezTo>
                <a:cubicBezTo>
                  <a:pt x="21021" y="20606"/>
                  <a:pt x="21114" y="20741"/>
                  <a:pt x="21241" y="20815"/>
                </a:cubicBezTo>
                <a:cubicBezTo>
                  <a:pt x="21415" y="20916"/>
                  <a:pt x="21600" y="20710"/>
                  <a:pt x="21553" y="20469"/>
                </a:cubicBezTo>
                <a:cubicBezTo>
                  <a:pt x="21517" y="20281"/>
                  <a:pt x="21459" y="20059"/>
                  <a:pt x="21408" y="19878"/>
                </a:cubicBezTo>
                <a:cubicBezTo>
                  <a:pt x="21348" y="19662"/>
                  <a:pt x="21223" y="19489"/>
                  <a:pt x="21061" y="19398"/>
                </a:cubicBezTo>
                <a:cubicBezTo>
                  <a:pt x="20606" y="19143"/>
                  <a:pt x="20185" y="18944"/>
                  <a:pt x="19469" y="18789"/>
                </a:cubicBezTo>
                <a:cubicBezTo>
                  <a:pt x="19345" y="18762"/>
                  <a:pt x="19240" y="18647"/>
                  <a:pt x="19204" y="18490"/>
                </a:cubicBezTo>
                <a:cubicBezTo>
                  <a:pt x="19002" y="17615"/>
                  <a:pt x="19276" y="15944"/>
                  <a:pt x="18469" y="14355"/>
                </a:cubicBezTo>
                <a:cubicBezTo>
                  <a:pt x="18330" y="13193"/>
                  <a:pt x="18240" y="12130"/>
                  <a:pt x="17985" y="11219"/>
                </a:cubicBezTo>
                <a:cubicBezTo>
                  <a:pt x="17946" y="11077"/>
                  <a:pt x="18017" y="10926"/>
                  <a:pt x="18132" y="10909"/>
                </a:cubicBezTo>
                <a:cubicBezTo>
                  <a:pt x="19469" y="10712"/>
                  <a:pt x="20004" y="9093"/>
                  <a:pt x="20031" y="8149"/>
                </a:cubicBezTo>
                <a:cubicBezTo>
                  <a:pt x="20067" y="6948"/>
                  <a:pt x="21518" y="5148"/>
                  <a:pt x="21235" y="3532"/>
                </a:cubicBezTo>
                <a:cubicBezTo>
                  <a:pt x="20969" y="2017"/>
                  <a:pt x="19647" y="16"/>
                  <a:pt x="17338" y="0"/>
                </a:cubicBezTo>
                <a:close/>
              </a:path>
            </a:pathLst>
          </a:custGeom>
          <a:solidFill>
            <a:schemeClr val="accent6">
              <a:lumOff val="17254"/>
            </a:schemeClr>
          </a:solidFill>
          <a:ln w="25400">
            <a:solidFill>
              <a:schemeClr val="accent1"/>
            </a:solidFill>
          </a:ln>
        </p:spPr>
        <p:txBody>
          <a:bodyPr lIns="50800" tIns="50800" rIns="50800" bIns="50800" anchor="ctr"/>
          <a:lstStyle/>
          <a:p>
            <a:pPr/>
          </a:p>
        </p:txBody>
      </p:sp>
      <p:sp>
        <p:nvSpPr>
          <p:cNvPr id="169" name="Albero"/>
          <p:cNvSpPr/>
          <p:nvPr/>
        </p:nvSpPr>
        <p:spPr>
          <a:xfrm>
            <a:off x="3956293" y="3072758"/>
            <a:ext cx="1111179" cy="1396381"/>
          </a:xfrm>
          <a:custGeom>
            <a:avLst/>
            <a:gdLst/>
            <a:ahLst/>
            <a:cxnLst>
              <a:cxn ang="0">
                <a:pos x="wd2" y="hd2"/>
              </a:cxn>
              <a:cxn ang="5400000">
                <a:pos x="wd2" y="hd2"/>
              </a:cxn>
              <a:cxn ang="10800000">
                <a:pos x="wd2" y="hd2"/>
              </a:cxn>
              <a:cxn ang="16200000">
                <a:pos x="wd2" y="hd2"/>
              </a:cxn>
            </a:cxnLst>
            <a:rect l="0" t="0" r="r" b="b"/>
            <a:pathLst>
              <a:path w="21531" h="21599" fill="norm" stroke="1" extrusionOk="0">
                <a:moveTo>
                  <a:pt x="8459" y="0"/>
                </a:moveTo>
                <a:cubicBezTo>
                  <a:pt x="8430" y="17"/>
                  <a:pt x="8385" y="18"/>
                  <a:pt x="8353" y="33"/>
                </a:cubicBezTo>
                <a:cubicBezTo>
                  <a:pt x="8261" y="78"/>
                  <a:pt x="8167" y="149"/>
                  <a:pt x="8141" y="246"/>
                </a:cubicBezTo>
                <a:cubicBezTo>
                  <a:pt x="8125" y="312"/>
                  <a:pt x="8192" y="361"/>
                  <a:pt x="8214" y="402"/>
                </a:cubicBezTo>
                <a:cubicBezTo>
                  <a:pt x="8257" y="487"/>
                  <a:pt x="8232" y="654"/>
                  <a:pt x="8165" y="695"/>
                </a:cubicBezTo>
                <a:cubicBezTo>
                  <a:pt x="7901" y="855"/>
                  <a:pt x="7751" y="471"/>
                  <a:pt x="7483" y="603"/>
                </a:cubicBezTo>
                <a:cubicBezTo>
                  <a:pt x="7292" y="697"/>
                  <a:pt x="7290" y="946"/>
                  <a:pt x="7099" y="1039"/>
                </a:cubicBezTo>
                <a:cubicBezTo>
                  <a:pt x="6900" y="1137"/>
                  <a:pt x="6622" y="966"/>
                  <a:pt x="6475" y="1136"/>
                </a:cubicBezTo>
                <a:cubicBezTo>
                  <a:pt x="6388" y="1235"/>
                  <a:pt x="6463" y="1349"/>
                  <a:pt x="6426" y="1481"/>
                </a:cubicBezTo>
                <a:cubicBezTo>
                  <a:pt x="6398" y="1579"/>
                  <a:pt x="6346" y="1657"/>
                  <a:pt x="6237" y="1689"/>
                </a:cubicBezTo>
                <a:cubicBezTo>
                  <a:pt x="6076" y="1737"/>
                  <a:pt x="5956" y="1644"/>
                  <a:pt x="5848" y="1611"/>
                </a:cubicBezTo>
                <a:cubicBezTo>
                  <a:pt x="5762" y="1585"/>
                  <a:pt x="5646" y="1565"/>
                  <a:pt x="5539" y="1565"/>
                </a:cubicBezTo>
                <a:cubicBezTo>
                  <a:pt x="5464" y="1624"/>
                  <a:pt x="5379" y="1692"/>
                  <a:pt x="5261" y="1714"/>
                </a:cubicBezTo>
                <a:cubicBezTo>
                  <a:pt x="5120" y="1741"/>
                  <a:pt x="4959" y="1677"/>
                  <a:pt x="4863" y="1734"/>
                </a:cubicBezTo>
                <a:cubicBezTo>
                  <a:pt x="4686" y="1785"/>
                  <a:pt x="4799" y="2053"/>
                  <a:pt x="4700" y="2162"/>
                </a:cubicBezTo>
                <a:cubicBezTo>
                  <a:pt x="4661" y="2206"/>
                  <a:pt x="4580" y="2233"/>
                  <a:pt x="4505" y="2247"/>
                </a:cubicBezTo>
                <a:cubicBezTo>
                  <a:pt x="4434" y="2260"/>
                  <a:pt x="4370" y="2236"/>
                  <a:pt x="4327" y="2267"/>
                </a:cubicBezTo>
                <a:cubicBezTo>
                  <a:pt x="4227" y="2294"/>
                  <a:pt x="4275" y="2389"/>
                  <a:pt x="4238" y="2468"/>
                </a:cubicBezTo>
                <a:cubicBezTo>
                  <a:pt x="4191" y="2569"/>
                  <a:pt x="4058" y="2610"/>
                  <a:pt x="3992" y="2695"/>
                </a:cubicBezTo>
                <a:cubicBezTo>
                  <a:pt x="3972" y="2722"/>
                  <a:pt x="3959" y="2770"/>
                  <a:pt x="3986" y="2798"/>
                </a:cubicBezTo>
                <a:cubicBezTo>
                  <a:pt x="4059" y="2958"/>
                  <a:pt x="4397" y="2807"/>
                  <a:pt x="4547" y="2889"/>
                </a:cubicBezTo>
                <a:cubicBezTo>
                  <a:pt x="4665" y="2953"/>
                  <a:pt x="4571" y="3066"/>
                  <a:pt x="4571" y="3175"/>
                </a:cubicBezTo>
                <a:cubicBezTo>
                  <a:pt x="4590" y="3194"/>
                  <a:pt x="4609" y="3215"/>
                  <a:pt x="4628" y="3234"/>
                </a:cubicBezTo>
                <a:cubicBezTo>
                  <a:pt x="4735" y="3298"/>
                  <a:pt x="4862" y="3330"/>
                  <a:pt x="4848" y="3474"/>
                </a:cubicBezTo>
                <a:cubicBezTo>
                  <a:pt x="4803" y="3508"/>
                  <a:pt x="4772" y="3538"/>
                  <a:pt x="4700" y="3552"/>
                </a:cubicBezTo>
                <a:cubicBezTo>
                  <a:pt x="4588" y="3574"/>
                  <a:pt x="4456" y="3531"/>
                  <a:pt x="4376" y="3513"/>
                </a:cubicBezTo>
                <a:cubicBezTo>
                  <a:pt x="4149" y="3464"/>
                  <a:pt x="3817" y="3477"/>
                  <a:pt x="3709" y="3598"/>
                </a:cubicBezTo>
                <a:cubicBezTo>
                  <a:pt x="3589" y="3731"/>
                  <a:pt x="3770" y="3895"/>
                  <a:pt x="3806" y="4012"/>
                </a:cubicBezTo>
                <a:cubicBezTo>
                  <a:pt x="3803" y="4083"/>
                  <a:pt x="3800" y="4155"/>
                  <a:pt x="3798" y="4227"/>
                </a:cubicBezTo>
                <a:cubicBezTo>
                  <a:pt x="3798" y="4294"/>
                  <a:pt x="3826" y="4376"/>
                  <a:pt x="3783" y="4421"/>
                </a:cubicBezTo>
                <a:cubicBezTo>
                  <a:pt x="3753" y="4488"/>
                  <a:pt x="3639" y="4476"/>
                  <a:pt x="3571" y="4512"/>
                </a:cubicBezTo>
                <a:cubicBezTo>
                  <a:pt x="3490" y="4555"/>
                  <a:pt x="3456" y="4628"/>
                  <a:pt x="3342" y="4649"/>
                </a:cubicBezTo>
                <a:cubicBezTo>
                  <a:pt x="3224" y="4671"/>
                  <a:pt x="3170" y="4580"/>
                  <a:pt x="3130" y="4533"/>
                </a:cubicBezTo>
                <a:cubicBezTo>
                  <a:pt x="3063" y="4453"/>
                  <a:pt x="2866" y="4232"/>
                  <a:pt x="2667" y="4272"/>
                </a:cubicBezTo>
                <a:cubicBezTo>
                  <a:pt x="2585" y="4288"/>
                  <a:pt x="2495" y="4332"/>
                  <a:pt x="2463" y="4389"/>
                </a:cubicBezTo>
                <a:cubicBezTo>
                  <a:pt x="2436" y="4437"/>
                  <a:pt x="2457" y="4490"/>
                  <a:pt x="2440" y="4551"/>
                </a:cubicBezTo>
                <a:cubicBezTo>
                  <a:pt x="2417" y="4634"/>
                  <a:pt x="2376" y="4717"/>
                  <a:pt x="2302" y="4759"/>
                </a:cubicBezTo>
                <a:cubicBezTo>
                  <a:pt x="2247" y="4791"/>
                  <a:pt x="2129" y="4814"/>
                  <a:pt x="2033" y="4791"/>
                </a:cubicBezTo>
                <a:cubicBezTo>
                  <a:pt x="1997" y="4783"/>
                  <a:pt x="1939" y="4759"/>
                  <a:pt x="1879" y="4773"/>
                </a:cubicBezTo>
                <a:cubicBezTo>
                  <a:pt x="1806" y="4789"/>
                  <a:pt x="1753" y="4846"/>
                  <a:pt x="1692" y="4876"/>
                </a:cubicBezTo>
                <a:cubicBezTo>
                  <a:pt x="1601" y="4920"/>
                  <a:pt x="1481" y="4931"/>
                  <a:pt x="1398" y="4981"/>
                </a:cubicBezTo>
                <a:cubicBezTo>
                  <a:pt x="1375" y="4994"/>
                  <a:pt x="1368" y="5021"/>
                  <a:pt x="1349" y="5038"/>
                </a:cubicBezTo>
                <a:cubicBezTo>
                  <a:pt x="1349" y="5065"/>
                  <a:pt x="1351" y="5077"/>
                  <a:pt x="1366" y="5091"/>
                </a:cubicBezTo>
                <a:cubicBezTo>
                  <a:pt x="1388" y="5137"/>
                  <a:pt x="1444" y="5134"/>
                  <a:pt x="1497" y="5155"/>
                </a:cubicBezTo>
                <a:cubicBezTo>
                  <a:pt x="1568" y="5183"/>
                  <a:pt x="1616" y="5214"/>
                  <a:pt x="1644" y="5278"/>
                </a:cubicBezTo>
                <a:cubicBezTo>
                  <a:pt x="1655" y="5305"/>
                  <a:pt x="1666" y="5336"/>
                  <a:pt x="1644" y="5363"/>
                </a:cubicBezTo>
                <a:cubicBezTo>
                  <a:pt x="1612" y="5489"/>
                  <a:pt x="1370" y="5457"/>
                  <a:pt x="1317" y="5571"/>
                </a:cubicBezTo>
                <a:cubicBezTo>
                  <a:pt x="1240" y="5737"/>
                  <a:pt x="1504" y="5899"/>
                  <a:pt x="1635" y="5927"/>
                </a:cubicBezTo>
                <a:cubicBezTo>
                  <a:pt x="1749" y="5952"/>
                  <a:pt x="1826" y="5888"/>
                  <a:pt x="1896" y="5870"/>
                </a:cubicBezTo>
                <a:cubicBezTo>
                  <a:pt x="1942" y="5858"/>
                  <a:pt x="1987" y="5868"/>
                  <a:pt x="2033" y="5870"/>
                </a:cubicBezTo>
                <a:cubicBezTo>
                  <a:pt x="2058" y="5885"/>
                  <a:pt x="2083" y="5900"/>
                  <a:pt x="2107" y="5916"/>
                </a:cubicBezTo>
                <a:cubicBezTo>
                  <a:pt x="2185" y="6007"/>
                  <a:pt x="2091" y="6112"/>
                  <a:pt x="2065" y="6195"/>
                </a:cubicBezTo>
                <a:cubicBezTo>
                  <a:pt x="2036" y="6289"/>
                  <a:pt x="2113" y="6333"/>
                  <a:pt x="2131" y="6389"/>
                </a:cubicBezTo>
                <a:cubicBezTo>
                  <a:pt x="2148" y="6444"/>
                  <a:pt x="2094" y="6496"/>
                  <a:pt x="2082" y="6538"/>
                </a:cubicBezTo>
                <a:cubicBezTo>
                  <a:pt x="2071" y="6575"/>
                  <a:pt x="2092" y="6617"/>
                  <a:pt x="2099" y="6643"/>
                </a:cubicBezTo>
                <a:cubicBezTo>
                  <a:pt x="2126" y="6739"/>
                  <a:pt x="2057" y="6824"/>
                  <a:pt x="1993" y="6851"/>
                </a:cubicBezTo>
                <a:cubicBezTo>
                  <a:pt x="1752" y="6952"/>
                  <a:pt x="1622" y="6709"/>
                  <a:pt x="1383" y="6753"/>
                </a:cubicBezTo>
                <a:cubicBezTo>
                  <a:pt x="1248" y="6777"/>
                  <a:pt x="1071" y="6855"/>
                  <a:pt x="1146" y="7018"/>
                </a:cubicBezTo>
                <a:cubicBezTo>
                  <a:pt x="1189" y="7111"/>
                  <a:pt x="1404" y="7301"/>
                  <a:pt x="1601" y="7265"/>
                </a:cubicBezTo>
                <a:cubicBezTo>
                  <a:pt x="1701" y="7246"/>
                  <a:pt x="1839" y="7157"/>
                  <a:pt x="1959" y="7219"/>
                </a:cubicBezTo>
                <a:cubicBezTo>
                  <a:pt x="2115" y="7300"/>
                  <a:pt x="2032" y="7519"/>
                  <a:pt x="2205" y="7578"/>
                </a:cubicBezTo>
                <a:cubicBezTo>
                  <a:pt x="2424" y="7651"/>
                  <a:pt x="2911" y="7641"/>
                  <a:pt x="2895" y="7868"/>
                </a:cubicBezTo>
                <a:cubicBezTo>
                  <a:pt x="2847" y="7904"/>
                  <a:pt x="2819" y="7933"/>
                  <a:pt x="2741" y="7948"/>
                </a:cubicBezTo>
                <a:cubicBezTo>
                  <a:pt x="2601" y="7974"/>
                  <a:pt x="2449" y="7912"/>
                  <a:pt x="2334" y="7953"/>
                </a:cubicBezTo>
                <a:cubicBezTo>
                  <a:pt x="2209" y="7997"/>
                  <a:pt x="2215" y="8167"/>
                  <a:pt x="2016" y="8207"/>
                </a:cubicBezTo>
                <a:cubicBezTo>
                  <a:pt x="1873" y="8235"/>
                  <a:pt x="1783" y="8132"/>
                  <a:pt x="1707" y="8097"/>
                </a:cubicBezTo>
                <a:cubicBezTo>
                  <a:pt x="1603" y="8048"/>
                  <a:pt x="1436" y="8101"/>
                  <a:pt x="1366" y="8142"/>
                </a:cubicBezTo>
                <a:cubicBezTo>
                  <a:pt x="1342" y="8156"/>
                  <a:pt x="1330" y="8183"/>
                  <a:pt x="1309" y="8200"/>
                </a:cubicBezTo>
                <a:cubicBezTo>
                  <a:pt x="1309" y="8219"/>
                  <a:pt x="1309" y="8239"/>
                  <a:pt x="1309" y="8259"/>
                </a:cubicBezTo>
                <a:cubicBezTo>
                  <a:pt x="1336" y="8280"/>
                  <a:pt x="1353" y="8312"/>
                  <a:pt x="1383" y="8330"/>
                </a:cubicBezTo>
                <a:cubicBezTo>
                  <a:pt x="1433" y="8359"/>
                  <a:pt x="1598" y="8433"/>
                  <a:pt x="1521" y="8513"/>
                </a:cubicBezTo>
                <a:cubicBezTo>
                  <a:pt x="1467" y="8639"/>
                  <a:pt x="1114" y="8542"/>
                  <a:pt x="1048" y="8693"/>
                </a:cubicBezTo>
                <a:cubicBezTo>
                  <a:pt x="995" y="8755"/>
                  <a:pt x="1063" y="8845"/>
                  <a:pt x="1097" y="8881"/>
                </a:cubicBezTo>
                <a:cubicBezTo>
                  <a:pt x="1138" y="8924"/>
                  <a:pt x="1275" y="8996"/>
                  <a:pt x="1334" y="9032"/>
                </a:cubicBezTo>
                <a:cubicBezTo>
                  <a:pt x="1438" y="9094"/>
                  <a:pt x="1502" y="9186"/>
                  <a:pt x="1586" y="9265"/>
                </a:cubicBezTo>
                <a:cubicBezTo>
                  <a:pt x="1587" y="9412"/>
                  <a:pt x="1433" y="9383"/>
                  <a:pt x="1326" y="9441"/>
                </a:cubicBezTo>
                <a:cubicBezTo>
                  <a:pt x="1238" y="9489"/>
                  <a:pt x="1190" y="9573"/>
                  <a:pt x="1082" y="9610"/>
                </a:cubicBezTo>
                <a:cubicBezTo>
                  <a:pt x="989" y="9642"/>
                  <a:pt x="848" y="9610"/>
                  <a:pt x="756" y="9642"/>
                </a:cubicBezTo>
                <a:cubicBezTo>
                  <a:pt x="728" y="9732"/>
                  <a:pt x="793" y="9772"/>
                  <a:pt x="813" y="9855"/>
                </a:cubicBezTo>
                <a:cubicBezTo>
                  <a:pt x="837" y="9954"/>
                  <a:pt x="717" y="10040"/>
                  <a:pt x="782" y="10141"/>
                </a:cubicBezTo>
                <a:cubicBezTo>
                  <a:pt x="836" y="10226"/>
                  <a:pt x="962" y="10210"/>
                  <a:pt x="1091" y="10239"/>
                </a:cubicBezTo>
                <a:cubicBezTo>
                  <a:pt x="1164" y="10260"/>
                  <a:pt x="1236" y="10281"/>
                  <a:pt x="1309" y="10303"/>
                </a:cubicBezTo>
                <a:cubicBezTo>
                  <a:pt x="1361" y="10313"/>
                  <a:pt x="1458" y="10305"/>
                  <a:pt x="1497" y="10298"/>
                </a:cubicBezTo>
                <a:cubicBezTo>
                  <a:pt x="1563" y="10294"/>
                  <a:pt x="1627" y="10289"/>
                  <a:pt x="1692" y="10284"/>
                </a:cubicBezTo>
                <a:cubicBezTo>
                  <a:pt x="1773" y="10268"/>
                  <a:pt x="1865" y="10243"/>
                  <a:pt x="1944" y="10225"/>
                </a:cubicBezTo>
                <a:cubicBezTo>
                  <a:pt x="2121" y="10186"/>
                  <a:pt x="2333" y="10172"/>
                  <a:pt x="2408" y="10291"/>
                </a:cubicBezTo>
                <a:cubicBezTo>
                  <a:pt x="2419" y="10308"/>
                  <a:pt x="2437" y="10354"/>
                  <a:pt x="2423" y="10388"/>
                </a:cubicBezTo>
                <a:cubicBezTo>
                  <a:pt x="2393" y="10463"/>
                  <a:pt x="2281" y="10510"/>
                  <a:pt x="2196" y="10545"/>
                </a:cubicBezTo>
                <a:cubicBezTo>
                  <a:pt x="2041" y="10610"/>
                  <a:pt x="1692" y="10709"/>
                  <a:pt x="1601" y="10810"/>
                </a:cubicBezTo>
                <a:cubicBezTo>
                  <a:pt x="1487" y="10937"/>
                  <a:pt x="1624" y="11126"/>
                  <a:pt x="1383" y="11174"/>
                </a:cubicBezTo>
                <a:cubicBezTo>
                  <a:pt x="1127" y="11225"/>
                  <a:pt x="1060" y="10918"/>
                  <a:pt x="782" y="10986"/>
                </a:cubicBezTo>
                <a:cubicBezTo>
                  <a:pt x="747" y="10994"/>
                  <a:pt x="704" y="11015"/>
                  <a:pt x="676" y="11032"/>
                </a:cubicBezTo>
                <a:cubicBezTo>
                  <a:pt x="608" y="11072"/>
                  <a:pt x="552" y="11164"/>
                  <a:pt x="530" y="11238"/>
                </a:cubicBezTo>
                <a:cubicBezTo>
                  <a:pt x="498" y="11344"/>
                  <a:pt x="549" y="11426"/>
                  <a:pt x="487" y="11505"/>
                </a:cubicBezTo>
                <a:cubicBezTo>
                  <a:pt x="446" y="11557"/>
                  <a:pt x="365" y="11603"/>
                  <a:pt x="284" y="11622"/>
                </a:cubicBezTo>
                <a:cubicBezTo>
                  <a:pt x="199" y="11642"/>
                  <a:pt x="112" y="11633"/>
                  <a:pt x="57" y="11674"/>
                </a:cubicBezTo>
                <a:cubicBezTo>
                  <a:pt x="24" y="11700"/>
                  <a:pt x="-26" y="11764"/>
                  <a:pt x="17" y="11810"/>
                </a:cubicBezTo>
                <a:cubicBezTo>
                  <a:pt x="47" y="11877"/>
                  <a:pt x="152" y="11887"/>
                  <a:pt x="235" y="11914"/>
                </a:cubicBezTo>
                <a:cubicBezTo>
                  <a:pt x="347" y="11951"/>
                  <a:pt x="499" y="11999"/>
                  <a:pt x="553" y="12083"/>
                </a:cubicBezTo>
                <a:cubicBezTo>
                  <a:pt x="646" y="12230"/>
                  <a:pt x="405" y="12289"/>
                  <a:pt x="455" y="12440"/>
                </a:cubicBezTo>
                <a:cubicBezTo>
                  <a:pt x="493" y="12551"/>
                  <a:pt x="631" y="12594"/>
                  <a:pt x="684" y="12694"/>
                </a:cubicBezTo>
                <a:cubicBezTo>
                  <a:pt x="718" y="12759"/>
                  <a:pt x="716" y="12836"/>
                  <a:pt x="782" y="12875"/>
                </a:cubicBezTo>
                <a:cubicBezTo>
                  <a:pt x="881" y="12933"/>
                  <a:pt x="1183" y="12885"/>
                  <a:pt x="1317" y="12861"/>
                </a:cubicBezTo>
                <a:cubicBezTo>
                  <a:pt x="1458" y="12837"/>
                  <a:pt x="1621" y="12875"/>
                  <a:pt x="1650" y="12946"/>
                </a:cubicBezTo>
                <a:cubicBezTo>
                  <a:pt x="1669" y="12967"/>
                  <a:pt x="1661" y="12982"/>
                  <a:pt x="1658" y="13012"/>
                </a:cubicBezTo>
                <a:cubicBezTo>
                  <a:pt x="1638" y="13029"/>
                  <a:pt x="1626" y="13056"/>
                  <a:pt x="1601" y="13069"/>
                </a:cubicBezTo>
                <a:cubicBezTo>
                  <a:pt x="1485" y="13132"/>
                  <a:pt x="1300" y="13128"/>
                  <a:pt x="1171" y="13181"/>
                </a:cubicBezTo>
                <a:cubicBezTo>
                  <a:pt x="1068" y="13223"/>
                  <a:pt x="984" y="13292"/>
                  <a:pt x="871" y="13330"/>
                </a:cubicBezTo>
                <a:cubicBezTo>
                  <a:pt x="732" y="13375"/>
                  <a:pt x="478" y="13423"/>
                  <a:pt x="544" y="13602"/>
                </a:cubicBezTo>
                <a:cubicBezTo>
                  <a:pt x="586" y="13713"/>
                  <a:pt x="766" y="13736"/>
                  <a:pt x="805" y="13849"/>
                </a:cubicBezTo>
                <a:cubicBezTo>
                  <a:pt x="841" y="13952"/>
                  <a:pt x="704" y="14022"/>
                  <a:pt x="782" y="14116"/>
                </a:cubicBezTo>
                <a:cubicBezTo>
                  <a:pt x="893" y="14249"/>
                  <a:pt x="1304" y="14157"/>
                  <a:pt x="1375" y="14322"/>
                </a:cubicBezTo>
                <a:cubicBezTo>
                  <a:pt x="1451" y="14403"/>
                  <a:pt x="1338" y="14495"/>
                  <a:pt x="1286" y="14537"/>
                </a:cubicBezTo>
                <a:cubicBezTo>
                  <a:pt x="1158" y="14637"/>
                  <a:pt x="867" y="14805"/>
                  <a:pt x="985" y="15030"/>
                </a:cubicBezTo>
                <a:cubicBezTo>
                  <a:pt x="1034" y="15123"/>
                  <a:pt x="1204" y="15206"/>
                  <a:pt x="1383" y="15147"/>
                </a:cubicBezTo>
                <a:cubicBezTo>
                  <a:pt x="1445" y="15127"/>
                  <a:pt x="1492" y="15082"/>
                  <a:pt x="1546" y="15056"/>
                </a:cubicBezTo>
                <a:cubicBezTo>
                  <a:pt x="1601" y="15029"/>
                  <a:pt x="1664" y="15018"/>
                  <a:pt x="1701" y="14978"/>
                </a:cubicBezTo>
                <a:cubicBezTo>
                  <a:pt x="1740" y="14936"/>
                  <a:pt x="1766" y="14882"/>
                  <a:pt x="1822" y="14855"/>
                </a:cubicBezTo>
                <a:cubicBezTo>
                  <a:pt x="1866" y="14832"/>
                  <a:pt x="1919" y="14840"/>
                  <a:pt x="1976" y="14843"/>
                </a:cubicBezTo>
                <a:cubicBezTo>
                  <a:pt x="2012" y="14870"/>
                  <a:pt x="2061" y="14888"/>
                  <a:pt x="2082" y="14927"/>
                </a:cubicBezTo>
                <a:cubicBezTo>
                  <a:pt x="2126" y="15008"/>
                  <a:pt x="2106" y="15080"/>
                  <a:pt x="2205" y="15115"/>
                </a:cubicBezTo>
                <a:cubicBezTo>
                  <a:pt x="2262" y="15128"/>
                  <a:pt x="2317" y="15141"/>
                  <a:pt x="2374" y="15154"/>
                </a:cubicBezTo>
                <a:cubicBezTo>
                  <a:pt x="2528" y="15182"/>
                  <a:pt x="2685" y="15064"/>
                  <a:pt x="2766" y="15211"/>
                </a:cubicBezTo>
                <a:cubicBezTo>
                  <a:pt x="2805" y="15281"/>
                  <a:pt x="2763" y="15373"/>
                  <a:pt x="2789" y="15458"/>
                </a:cubicBezTo>
                <a:cubicBezTo>
                  <a:pt x="2827" y="15580"/>
                  <a:pt x="2987" y="15649"/>
                  <a:pt x="2847" y="15796"/>
                </a:cubicBezTo>
                <a:cubicBezTo>
                  <a:pt x="2783" y="15863"/>
                  <a:pt x="2619" y="15863"/>
                  <a:pt x="2569" y="15940"/>
                </a:cubicBezTo>
                <a:cubicBezTo>
                  <a:pt x="2495" y="16055"/>
                  <a:pt x="2618" y="16206"/>
                  <a:pt x="2709" y="16238"/>
                </a:cubicBezTo>
                <a:cubicBezTo>
                  <a:pt x="2909" y="16309"/>
                  <a:pt x="3149" y="16155"/>
                  <a:pt x="3359" y="16226"/>
                </a:cubicBezTo>
                <a:cubicBezTo>
                  <a:pt x="3504" y="16274"/>
                  <a:pt x="3571" y="16386"/>
                  <a:pt x="3774" y="16375"/>
                </a:cubicBezTo>
                <a:cubicBezTo>
                  <a:pt x="3801" y="16353"/>
                  <a:pt x="3841" y="16340"/>
                  <a:pt x="3863" y="16315"/>
                </a:cubicBezTo>
                <a:cubicBezTo>
                  <a:pt x="3898" y="16278"/>
                  <a:pt x="3921" y="16231"/>
                  <a:pt x="3969" y="16206"/>
                </a:cubicBezTo>
                <a:cubicBezTo>
                  <a:pt x="4036" y="16170"/>
                  <a:pt x="4135" y="16164"/>
                  <a:pt x="4204" y="16134"/>
                </a:cubicBezTo>
                <a:cubicBezTo>
                  <a:pt x="4278" y="16102"/>
                  <a:pt x="4392" y="16051"/>
                  <a:pt x="4490" y="16107"/>
                </a:cubicBezTo>
                <a:cubicBezTo>
                  <a:pt x="4612" y="16178"/>
                  <a:pt x="4587" y="16368"/>
                  <a:pt x="4717" y="16432"/>
                </a:cubicBezTo>
                <a:cubicBezTo>
                  <a:pt x="4898" y="16522"/>
                  <a:pt x="5087" y="16369"/>
                  <a:pt x="5270" y="16413"/>
                </a:cubicBezTo>
                <a:cubicBezTo>
                  <a:pt x="5423" y="16451"/>
                  <a:pt x="5447" y="16597"/>
                  <a:pt x="5613" y="16628"/>
                </a:cubicBezTo>
                <a:cubicBezTo>
                  <a:pt x="5738" y="16652"/>
                  <a:pt x="5900" y="16478"/>
                  <a:pt x="5971" y="16432"/>
                </a:cubicBezTo>
                <a:cubicBezTo>
                  <a:pt x="6009" y="16407"/>
                  <a:pt x="6096" y="16366"/>
                  <a:pt x="6157" y="16400"/>
                </a:cubicBezTo>
                <a:cubicBezTo>
                  <a:pt x="6472" y="16448"/>
                  <a:pt x="6063" y="16968"/>
                  <a:pt x="6392" y="17037"/>
                </a:cubicBezTo>
                <a:cubicBezTo>
                  <a:pt x="6492" y="17059"/>
                  <a:pt x="6591" y="16999"/>
                  <a:pt x="6653" y="16978"/>
                </a:cubicBezTo>
                <a:cubicBezTo>
                  <a:pt x="6726" y="16959"/>
                  <a:pt x="6800" y="16938"/>
                  <a:pt x="6873" y="16919"/>
                </a:cubicBezTo>
                <a:cubicBezTo>
                  <a:pt x="7017" y="16869"/>
                  <a:pt x="7108" y="16785"/>
                  <a:pt x="7191" y="16686"/>
                </a:cubicBezTo>
                <a:cubicBezTo>
                  <a:pt x="7250" y="16615"/>
                  <a:pt x="7379" y="16451"/>
                  <a:pt x="7563" y="16491"/>
                </a:cubicBezTo>
                <a:cubicBezTo>
                  <a:pt x="7741" y="16530"/>
                  <a:pt x="7780" y="16745"/>
                  <a:pt x="7873" y="16855"/>
                </a:cubicBezTo>
                <a:cubicBezTo>
                  <a:pt x="7913" y="16902"/>
                  <a:pt x="7983" y="16971"/>
                  <a:pt x="8108" y="16946"/>
                </a:cubicBezTo>
                <a:cubicBezTo>
                  <a:pt x="8208" y="16926"/>
                  <a:pt x="8261" y="16844"/>
                  <a:pt x="8307" y="16762"/>
                </a:cubicBezTo>
                <a:cubicBezTo>
                  <a:pt x="8811" y="17200"/>
                  <a:pt x="9645" y="17976"/>
                  <a:pt x="9645" y="17976"/>
                </a:cubicBezTo>
                <a:cubicBezTo>
                  <a:pt x="9645" y="17976"/>
                  <a:pt x="9976" y="18231"/>
                  <a:pt x="9976" y="18562"/>
                </a:cubicBezTo>
                <a:cubicBezTo>
                  <a:pt x="9976" y="19024"/>
                  <a:pt x="9976" y="19718"/>
                  <a:pt x="9976" y="19945"/>
                </a:cubicBezTo>
                <a:cubicBezTo>
                  <a:pt x="9976" y="20728"/>
                  <a:pt x="9275" y="21597"/>
                  <a:pt x="9275" y="21597"/>
                </a:cubicBezTo>
                <a:cubicBezTo>
                  <a:pt x="9275" y="21597"/>
                  <a:pt x="12156" y="21599"/>
                  <a:pt x="12312" y="21599"/>
                </a:cubicBezTo>
                <a:cubicBezTo>
                  <a:pt x="12136" y="21598"/>
                  <a:pt x="11551" y="20437"/>
                  <a:pt x="11551" y="19800"/>
                </a:cubicBezTo>
                <a:cubicBezTo>
                  <a:pt x="11551" y="19712"/>
                  <a:pt x="11551" y="19149"/>
                  <a:pt x="11551" y="18439"/>
                </a:cubicBezTo>
                <a:cubicBezTo>
                  <a:pt x="11551" y="18313"/>
                  <a:pt x="12770" y="17328"/>
                  <a:pt x="13727" y="16613"/>
                </a:cubicBezTo>
                <a:cubicBezTo>
                  <a:pt x="13783" y="16676"/>
                  <a:pt x="13849" y="16735"/>
                  <a:pt x="13907" y="16763"/>
                </a:cubicBezTo>
                <a:cubicBezTo>
                  <a:pt x="14005" y="16812"/>
                  <a:pt x="14097" y="16760"/>
                  <a:pt x="14159" y="16725"/>
                </a:cubicBezTo>
                <a:cubicBezTo>
                  <a:pt x="14245" y="16674"/>
                  <a:pt x="14295" y="16594"/>
                  <a:pt x="14387" y="16550"/>
                </a:cubicBezTo>
                <a:cubicBezTo>
                  <a:pt x="14448" y="16522"/>
                  <a:pt x="14510" y="16524"/>
                  <a:pt x="14591" y="16510"/>
                </a:cubicBezTo>
                <a:cubicBezTo>
                  <a:pt x="14611" y="16506"/>
                  <a:pt x="14663" y="16499"/>
                  <a:pt x="14697" y="16505"/>
                </a:cubicBezTo>
                <a:cubicBezTo>
                  <a:pt x="14793" y="16523"/>
                  <a:pt x="14859" y="16557"/>
                  <a:pt x="14883" y="16633"/>
                </a:cubicBezTo>
                <a:cubicBezTo>
                  <a:pt x="14913" y="16728"/>
                  <a:pt x="14829" y="16803"/>
                  <a:pt x="14908" y="16880"/>
                </a:cubicBezTo>
                <a:cubicBezTo>
                  <a:pt x="14952" y="16923"/>
                  <a:pt x="15088" y="16931"/>
                  <a:pt x="15169" y="16907"/>
                </a:cubicBezTo>
                <a:cubicBezTo>
                  <a:pt x="15293" y="16870"/>
                  <a:pt x="15350" y="16788"/>
                  <a:pt x="15444" y="16731"/>
                </a:cubicBezTo>
                <a:cubicBezTo>
                  <a:pt x="15470" y="16716"/>
                  <a:pt x="15502" y="16709"/>
                  <a:pt x="15527" y="16692"/>
                </a:cubicBezTo>
                <a:cubicBezTo>
                  <a:pt x="15645" y="16695"/>
                  <a:pt x="15851" y="16792"/>
                  <a:pt x="15883" y="16862"/>
                </a:cubicBezTo>
                <a:cubicBezTo>
                  <a:pt x="15908" y="16916"/>
                  <a:pt x="15860" y="16974"/>
                  <a:pt x="15883" y="17037"/>
                </a:cubicBezTo>
                <a:cubicBezTo>
                  <a:pt x="15904" y="17100"/>
                  <a:pt x="15992" y="17149"/>
                  <a:pt x="16071" y="17166"/>
                </a:cubicBezTo>
                <a:cubicBezTo>
                  <a:pt x="16166" y="17186"/>
                  <a:pt x="16249" y="17147"/>
                  <a:pt x="16298" y="17127"/>
                </a:cubicBezTo>
                <a:cubicBezTo>
                  <a:pt x="16471" y="17055"/>
                  <a:pt x="16644" y="16922"/>
                  <a:pt x="16713" y="16770"/>
                </a:cubicBezTo>
                <a:cubicBezTo>
                  <a:pt x="16744" y="16702"/>
                  <a:pt x="16713" y="16598"/>
                  <a:pt x="16747" y="16530"/>
                </a:cubicBezTo>
                <a:cubicBezTo>
                  <a:pt x="16797" y="16427"/>
                  <a:pt x="16984" y="16405"/>
                  <a:pt x="17062" y="16322"/>
                </a:cubicBezTo>
                <a:cubicBezTo>
                  <a:pt x="17111" y="16271"/>
                  <a:pt x="17151" y="16189"/>
                  <a:pt x="17234" y="16167"/>
                </a:cubicBezTo>
                <a:cubicBezTo>
                  <a:pt x="17325" y="16117"/>
                  <a:pt x="17412" y="16236"/>
                  <a:pt x="17486" y="16251"/>
                </a:cubicBezTo>
                <a:cubicBezTo>
                  <a:pt x="17591" y="16273"/>
                  <a:pt x="17682" y="16172"/>
                  <a:pt x="17778" y="16231"/>
                </a:cubicBezTo>
                <a:cubicBezTo>
                  <a:pt x="17922" y="16272"/>
                  <a:pt x="17836" y="16455"/>
                  <a:pt x="17967" y="16491"/>
                </a:cubicBezTo>
                <a:cubicBezTo>
                  <a:pt x="18062" y="16544"/>
                  <a:pt x="18188" y="16456"/>
                  <a:pt x="18225" y="16413"/>
                </a:cubicBezTo>
                <a:cubicBezTo>
                  <a:pt x="18369" y="16247"/>
                  <a:pt x="18056" y="15975"/>
                  <a:pt x="18299" y="15856"/>
                </a:cubicBezTo>
                <a:cubicBezTo>
                  <a:pt x="18497" y="15758"/>
                  <a:pt x="18746" y="15898"/>
                  <a:pt x="18975" y="15856"/>
                </a:cubicBezTo>
                <a:cubicBezTo>
                  <a:pt x="19040" y="15843"/>
                  <a:pt x="19096" y="15820"/>
                  <a:pt x="19144" y="15796"/>
                </a:cubicBezTo>
                <a:cubicBezTo>
                  <a:pt x="19197" y="15770"/>
                  <a:pt x="19246" y="15756"/>
                  <a:pt x="19267" y="15705"/>
                </a:cubicBezTo>
                <a:cubicBezTo>
                  <a:pt x="19276" y="15694"/>
                  <a:pt x="19276" y="15674"/>
                  <a:pt x="19276" y="15654"/>
                </a:cubicBezTo>
                <a:cubicBezTo>
                  <a:pt x="19224" y="15611"/>
                  <a:pt x="19177" y="15554"/>
                  <a:pt x="19096" y="15536"/>
                </a:cubicBezTo>
                <a:cubicBezTo>
                  <a:pt x="19001" y="15515"/>
                  <a:pt x="18914" y="15560"/>
                  <a:pt x="18829" y="15536"/>
                </a:cubicBezTo>
                <a:cubicBezTo>
                  <a:pt x="18781" y="15522"/>
                  <a:pt x="18759" y="15487"/>
                  <a:pt x="18723" y="15465"/>
                </a:cubicBezTo>
                <a:cubicBezTo>
                  <a:pt x="18697" y="15298"/>
                  <a:pt x="18775" y="15326"/>
                  <a:pt x="18852" y="15225"/>
                </a:cubicBezTo>
                <a:cubicBezTo>
                  <a:pt x="18884" y="15184"/>
                  <a:pt x="18876" y="15123"/>
                  <a:pt x="18901" y="15076"/>
                </a:cubicBezTo>
                <a:cubicBezTo>
                  <a:pt x="18939" y="15004"/>
                  <a:pt x="19021" y="14960"/>
                  <a:pt x="19047" y="14875"/>
                </a:cubicBezTo>
                <a:cubicBezTo>
                  <a:pt x="19079" y="14769"/>
                  <a:pt x="18936" y="14676"/>
                  <a:pt x="18909" y="14596"/>
                </a:cubicBezTo>
                <a:cubicBezTo>
                  <a:pt x="18878" y="14505"/>
                  <a:pt x="18986" y="14364"/>
                  <a:pt x="19038" y="14336"/>
                </a:cubicBezTo>
                <a:cubicBezTo>
                  <a:pt x="19188" y="14255"/>
                  <a:pt x="19464" y="14397"/>
                  <a:pt x="19648" y="14290"/>
                </a:cubicBezTo>
                <a:cubicBezTo>
                  <a:pt x="19715" y="14251"/>
                  <a:pt x="19748" y="14181"/>
                  <a:pt x="19797" y="14128"/>
                </a:cubicBezTo>
                <a:cubicBezTo>
                  <a:pt x="19848" y="14071"/>
                  <a:pt x="19948" y="14048"/>
                  <a:pt x="20000" y="13992"/>
                </a:cubicBezTo>
                <a:cubicBezTo>
                  <a:pt x="20082" y="13905"/>
                  <a:pt x="20098" y="13852"/>
                  <a:pt x="20284" y="13862"/>
                </a:cubicBezTo>
                <a:cubicBezTo>
                  <a:pt x="20307" y="13881"/>
                  <a:pt x="20345" y="13891"/>
                  <a:pt x="20364" y="13913"/>
                </a:cubicBezTo>
                <a:cubicBezTo>
                  <a:pt x="20405" y="13957"/>
                  <a:pt x="20436" y="14034"/>
                  <a:pt x="20470" y="14082"/>
                </a:cubicBezTo>
                <a:cubicBezTo>
                  <a:pt x="20504" y="14089"/>
                  <a:pt x="20534" y="14111"/>
                  <a:pt x="20584" y="14102"/>
                </a:cubicBezTo>
                <a:cubicBezTo>
                  <a:pt x="20716" y="14079"/>
                  <a:pt x="20958" y="13991"/>
                  <a:pt x="20911" y="13835"/>
                </a:cubicBezTo>
                <a:cubicBezTo>
                  <a:pt x="20883" y="13746"/>
                  <a:pt x="20730" y="13595"/>
                  <a:pt x="20633" y="13563"/>
                </a:cubicBezTo>
                <a:cubicBezTo>
                  <a:pt x="20514" y="13523"/>
                  <a:pt x="20416" y="13551"/>
                  <a:pt x="20356" y="13460"/>
                </a:cubicBezTo>
                <a:cubicBezTo>
                  <a:pt x="20335" y="13428"/>
                  <a:pt x="20327" y="13375"/>
                  <a:pt x="20341" y="13336"/>
                </a:cubicBezTo>
                <a:cubicBezTo>
                  <a:pt x="20376" y="13237"/>
                  <a:pt x="20469" y="13174"/>
                  <a:pt x="20576" y="13135"/>
                </a:cubicBezTo>
                <a:cubicBezTo>
                  <a:pt x="20664" y="13103"/>
                  <a:pt x="20760" y="13095"/>
                  <a:pt x="20796" y="13024"/>
                </a:cubicBezTo>
                <a:cubicBezTo>
                  <a:pt x="20849" y="12922"/>
                  <a:pt x="20717" y="12799"/>
                  <a:pt x="20779" y="12726"/>
                </a:cubicBezTo>
                <a:cubicBezTo>
                  <a:pt x="20805" y="12612"/>
                  <a:pt x="21085" y="12606"/>
                  <a:pt x="21211" y="12564"/>
                </a:cubicBezTo>
                <a:cubicBezTo>
                  <a:pt x="21300" y="12534"/>
                  <a:pt x="21324" y="12488"/>
                  <a:pt x="21381" y="12433"/>
                </a:cubicBezTo>
                <a:cubicBezTo>
                  <a:pt x="21375" y="12253"/>
                  <a:pt x="21127" y="12307"/>
                  <a:pt x="21146" y="12095"/>
                </a:cubicBezTo>
                <a:cubicBezTo>
                  <a:pt x="21181" y="12068"/>
                  <a:pt x="21204" y="12029"/>
                  <a:pt x="21243" y="12006"/>
                </a:cubicBezTo>
                <a:cubicBezTo>
                  <a:pt x="21334" y="11951"/>
                  <a:pt x="21358" y="11930"/>
                  <a:pt x="21430" y="11862"/>
                </a:cubicBezTo>
                <a:cubicBezTo>
                  <a:pt x="21431" y="11683"/>
                  <a:pt x="21194" y="11716"/>
                  <a:pt x="21048" y="11654"/>
                </a:cubicBezTo>
                <a:cubicBezTo>
                  <a:pt x="21015" y="11640"/>
                  <a:pt x="21000" y="11610"/>
                  <a:pt x="20974" y="11590"/>
                </a:cubicBezTo>
                <a:cubicBezTo>
                  <a:pt x="20974" y="11572"/>
                  <a:pt x="20974" y="11555"/>
                  <a:pt x="20974" y="11537"/>
                </a:cubicBezTo>
                <a:cubicBezTo>
                  <a:pt x="21002" y="11514"/>
                  <a:pt x="21021" y="11484"/>
                  <a:pt x="21057" y="11466"/>
                </a:cubicBezTo>
                <a:cubicBezTo>
                  <a:pt x="21168" y="11413"/>
                  <a:pt x="21322" y="11415"/>
                  <a:pt x="21423" y="11356"/>
                </a:cubicBezTo>
                <a:cubicBezTo>
                  <a:pt x="21495" y="11315"/>
                  <a:pt x="21574" y="11174"/>
                  <a:pt x="21504" y="11083"/>
                </a:cubicBezTo>
                <a:cubicBezTo>
                  <a:pt x="21448" y="11009"/>
                  <a:pt x="21318" y="10959"/>
                  <a:pt x="21203" y="10934"/>
                </a:cubicBezTo>
                <a:cubicBezTo>
                  <a:pt x="20983" y="10886"/>
                  <a:pt x="20840" y="11005"/>
                  <a:pt x="20690" y="11044"/>
                </a:cubicBezTo>
                <a:cubicBezTo>
                  <a:pt x="20593" y="11057"/>
                  <a:pt x="20496" y="11070"/>
                  <a:pt x="20398" y="11083"/>
                </a:cubicBezTo>
                <a:cubicBezTo>
                  <a:pt x="20326" y="11101"/>
                  <a:pt x="20194" y="11158"/>
                  <a:pt x="20089" y="11121"/>
                </a:cubicBezTo>
                <a:cubicBezTo>
                  <a:pt x="20051" y="11108"/>
                  <a:pt x="20039" y="11075"/>
                  <a:pt x="20015" y="11050"/>
                </a:cubicBezTo>
                <a:cubicBezTo>
                  <a:pt x="20022" y="10894"/>
                  <a:pt x="20237" y="10890"/>
                  <a:pt x="20332" y="10804"/>
                </a:cubicBezTo>
                <a:cubicBezTo>
                  <a:pt x="20396" y="10746"/>
                  <a:pt x="20378" y="10623"/>
                  <a:pt x="20430" y="10557"/>
                </a:cubicBezTo>
                <a:cubicBezTo>
                  <a:pt x="20491" y="10479"/>
                  <a:pt x="20614" y="10442"/>
                  <a:pt x="20682" y="10369"/>
                </a:cubicBezTo>
                <a:cubicBezTo>
                  <a:pt x="20800" y="10242"/>
                  <a:pt x="20905" y="9931"/>
                  <a:pt x="20756" y="9765"/>
                </a:cubicBezTo>
                <a:cubicBezTo>
                  <a:pt x="20696" y="9699"/>
                  <a:pt x="20530" y="9623"/>
                  <a:pt x="20356" y="9654"/>
                </a:cubicBezTo>
                <a:cubicBezTo>
                  <a:pt x="20278" y="9668"/>
                  <a:pt x="20170" y="9709"/>
                  <a:pt x="20063" y="9688"/>
                </a:cubicBezTo>
                <a:cubicBezTo>
                  <a:pt x="19964" y="9668"/>
                  <a:pt x="19869" y="9604"/>
                  <a:pt x="19820" y="9544"/>
                </a:cubicBezTo>
                <a:cubicBezTo>
                  <a:pt x="19804" y="9524"/>
                  <a:pt x="19805" y="9498"/>
                  <a:pt x="19788" y="9480"/>
                </a:cubicBezTo>
                <a:cubicBezTo>
                  <a:pt x="19802" y="9355"/>
                  <a:pt x="19965" y="9347"/>
                  <a:pt x="20063" y="9290"/>
                </a:cubicBezTo>
                <a:cubicBezTo>
                  <a:pt x="20154" y="9238"/>
                  <a:pt x="20162" y="9145"/>
                  <a:pt x="20210" y="9057"/>
                </a:cubicBezTo>
                <a:cubicBezTo>
                  <a:pt x="20248" y="8987"/>
                  <a:pt x="20323" y="8927"/>
                  <a:pt x="20349" y="8849"/>
                </a:cubicBezTo>
                <a:cubicBezTo>
                  <a:pt x="20367" y="8796"/>
                  <a:pt x="20338" y="8733"/>
                  <a:pt x="20315" y="8707"/>
                </a:cubicBezTo>
                <a:cubicBezTo>
                  <a:pt x="20282" y="8669"/>
                  <a:pt x="20121" y="8573"/>
                  <a:pt x="20023" y="8590"/>
                </a:cubicBezTo>
                <a:cubicBezTo>
                  <a:pt x="19929" y="8607"/>
                  <a:pt x="19800" y="8655"/>
                  <a:pt x="19682" y="8616"/>
                </a:cubicBezTo>
                <a:cubicBezTo>
                  <a:pt x="19551" y="8572"/>
                  <a:pt x="19540" y="8435"/>
                  <a:pt x="19396" y="8408"/>
                </a:cubicBezTo>
                <a:cubicBezTo>
                  <a:pt x="19339" y="8397"/>
                  <a:pt x="19267" y="8425"/>
                  <a:pt x="19227" y="8435"/>
                </a:cubicBezTo>
                <a:cubicBezTo>
                  <a:pt x="19110" y="8463"/>
                  <a:pt x="18998" y="8489"/>
                  <a:pt x="18884" y="8513"/>
                </a:cubicBezTo>
                <a:cubicBezTo>
                  <a:pt x="18798" y="8530"/>
                  <a:pt x="18647" y="8510"/>
                  <a:pt x="18680" y="8421"/>
                </a:cubicBezTo>
                <a:cubicBezTo>
                  <a:pt x="18716" y="8326"/>
                  <a:pt x="18917" y="8321"/>
                  <a:pt x="19015" y="8272"/>
                </a:cubicBezTo>
                <a:cubicBezTo>
                  <a:pt x="19101" y="8230"/>
                  <a:pt x="19177" y="8169"/>
                  <a:pt x="19276" y="8136"/>
                </a:cubicBezTo>
                <a:cubicBezTo>
                  <a:pt x="19349" y="8123"/>
                  <a:pt x="19421" y="8110"/>
                  <a:pt x="19494" y="8097"/>
                </a:cubicBezTo>
                <a:cubicBezTo>
                  <a:pt x="19560" y="8069"/>
                  <a:pt x="19588" y="7998"/>
                  <a:pt x="19648" y="7966"/>
                </a:cubicBezTo>
                <a:cubicBezTo>
                  <a:pt x="19707" y="7935"/>
                  <a:pt x="19811" y="7945"/>
                  <a:pt x="19869" y="7914"/>
                </a:cubicBezTo>
                <a:cubicBezTo>
                  <a:pt x="19919" y="7887"/>
                  <a:pt x="19939" y="7825"/>
                  <a:pt x="19974" y="7786"/>
                </a:cubicBezTo>
                <a:cubicBezTo>
                  <a:pt x="20058" y="7694"/>
                  <a:pt x="20177" y="7675"/>
                  <a:pt x="20178" y="7512"/>
                </a:cubicBezTo>
                <a:cubicBezTo>
                  <a:pt x="20145" y="7485"/>
                  <a:pt x="20127" y="7450"/>
                  <a:pt x="20080" y="7434"/>
                </a:cubicBezTo>
                <a:cubicBezTo>
                  <a:pt x="19906" y="7374"/>
                  <a:pt x="19754" y="7417"/>
                  <a:pt x="19771" y="7214"/>
                </a:cubicBezTo>
                <a:cubicBezTo>
                  <a:pt x="19797" y="7193"/>
                  <a:pt x="19815" y="7158"/>
                  <a:pt x="19845" y="7141"/>
                </a:cubicBezTo>
                <a:cubicBezTo>
                  <a:pt x="19901" y="7111"/>
                  <a:pt x="19996" y="7097"/>
                  <a:pt x="20055" y="7070"/>
                </a:cubicBezTo>
                <a:cubicBezTo>
                  <a:pt x="20096" y="6931"/>
                  <a:pt x="19905" y="6922"/>
                  <a:pt x="19797" y="6862"/>
                </a:cubicBezTo>
                <a:cubicBezTo>
                  <a:pt x="19769" y="6847"/>
                  <a:pt x="19755" y="6817"/>
                  <a:pt x="19731" y="6798"/>
                </a:cubicBezTo>
                <a:cubicBezTo>
                  <a:pt x="19732" y="6640"/>
                  <a:pt x="19875" y="6495"/>
                  <a:pt x="20000" y="6435"/>
                </a:cubicBezTo>
                <a:cubicBezTo>
                  <a:pt x="20065" y="6403"/>
                  <a:pt x="20143" y="6397"/>
                  <a:pt x="20203" y="6364"/>
                </a:cubicBezTo>
                <a:cubicBezTo>
                  <a:pt x="20250" y="6338"/>
                  <a:pt x="20345" y="6239"/>
                  <a:pt x="20284" y="6174"/>
                </a:cubicBezTo>
                <a:cubicBezTo>
                  <a:pt x="20236" y="6070"/>
                  <a:pt x="20002" y="6150"/>
                  <a:pt x="19894" y="6096"/>
                </a:cubicBezTo>
                <a:cubicBezTo>
                  <a:pt x="19759" y="6029"/>
                  <a:pt x="19842" y="5898"/>
                  <a:pt x="19763" y="5804"/>
                </a:cubicBezTo>
                <a:cubicBezTo>
                  <a:pt x="19685" y="5712"/>
                  <a:pt x="19435" y="5747"/>
                  <a:pt x="19348" y="5662"/>
                </a:cubicBezTo>
                <a:cubicBezTo>
                  <a:pt x="19286" y="5601"/>
                  <a:pt x="19328" y="5473"/>
                  <a:pt x="19324" y="5376"/>
                </a:cubicBezTo>
                <a:cubicBezTo>
                  <a:pt x="19322" y="5322"/>
                  <a:pt x="19289" y="5260"/>
                  <a:pt x="19333" y="5221"/>
                </a:cubicBezTo>
                <a:cubicBezTo>
                  <a:pt x="19369" y="5147"/>
                  <a:pt x="19504" y="5176"/>
                  <a:pt x="19608" y="5155"/>
                </a:cubicBezTo>
                <a:cubicBezTo>
                  <a:pt x="19732" y="5129"/>
                  <a:pt x="19829" y="5087"/>
                  <a:pt x="19886" y="5006"/>
                </a:cubicBezTo>
                <a:cubicBezTo>
                  <a:pt x="19908" y="4973"/>
                  <a:pt x="19942" y="4888"/>
                  <a:pt x="19900" y="4844"/>
                </a:cubicBezTo>
                <a:cubicBezTo>
                  <a:pt x="19856" y="4743"/>
                  <a:pt x="19645" y="4794"/>
                  <a:pt x="19600" y="4661"/>
                </a:cubicBezTo>
                <a:cubicBezTo>
                  <a:pt x="19559" y="4540"/>
                  <a:pt x="19793" y="4409"/>
                  <a:pt x="19706" y="4220"/>
                </a:cubicBezTo>
                <a:cubicBezTo>
                  <a:pt x="19669" y="4140"/>
                  <a:pt x="19571" y="4119"/>
                  <a:pt x="19494" y="4071"/>
                </a:cubicBezTo>
                <a:cubicBezTo>
                  <a:pt x="19311" y="4076"/>
                  <a:pt x="19342" y="4233"/>
                  <a:pt x="19178" y="4259"/>
                </a:cubicBezTo>
                <a:cubicBezTo>
                  <a:pt x="19016" y="4284"/>
                  <a:pt x="18946" y="4083"/>
                  <a:pt x="18812" y="4057"/>
                </a:cubicBezTo>
                <a:cubicBezTo>
                  <a:pt x="18693" y="4034"/>
                  <a:pt x="18536" y="4154"/>
                  <a:pt x="18428" y="4078"/>
                </a:cubicBezTo>
                <a:cubicBezTo>
                  <a:pt x="18300" y="4042"/>
                  <a:pt x="18371" y="3914"/>
                  <a:pt x="18331" y="3806"/>
                </a:cubicBezTo>
                <a:cubicBezTo>
                  <a:pt x="18320" y="3777"/>
                  <a:pt x="18291" y="3756"/>
                  <a:pt x="18274" y="3733"/>
                </a:cubicBezTo>
                <a:cubicBezTo>
                  <a:pt x="18073" y="3697"/>
                  <a:pt x="17900" y="3831"/>
                  <a:pt x="17818" y="3934"/>
                </a:cubicBezTo>
                <a:cubicBezTo>
                  <a:pt x="17747" y="4025"/>
                  <a:pt x="17715" y="4124"/>
                  <a:pt x="17543" y="4117"/>
                </a:cubicBezTo>
                <a:cubicBezTo>
                  <a:pt x="17504" y="4086"/>
                  <a:pt x="17455" y="4066"/>
                  <a:pt x="17429" y="4025"/>
                </a:cubicBezTo>
                <a:cubicBezTo>
                  <a:pt x="17175" y="3638"/>
                  <a:pt x="17816" y="3597"/>
                  <a:pt x="17950" y="3363"/>
                </a:cubicBezTo>
                <a:cubicBezTo>
                  <a:pt x="18043" y="3198"/>
                  <a:pt x="17875" y="3120"/>
                  <a:pt x="17844" y="2999"/>
                </a:cubicBezTo>
                <a:cubicBezTo>
                  <a:pt x="17832" y="2953"/>
                  <a:pt x="17869" y="2904"/>
                  <a:pt x="17884" y="2876"/>
                </a:cubicBezTo>
                <a:cubicBezTo>
                  <a:pt x="17926" y="2796"/>
                  <a:pt x="17963" y="2687"/>
                  <a:pt x="17909" y="2603"/>
                </a:cubicBezTo>
                <a:cubicBezTo>
                  <a:pt x="17892" y="2575"/>
                  <a:pt x="17877" y="2547"/>
                  <a:pt x="17844" y="2532"/>
                </a:cubicBezTo>
                <a:cubicBezTo>
                  <a:pt x="17709" y="2474"/>
                  <a:pt x="17609" y="2576"/>
                  <a:pt x="17552" y="2624"/>
                </a:cubicBezTo>
                <a:cubicBezTo>
                  <a:pt x="17512" y="2657"/>
                  <a:pt x="17458" y="2687"/>
                  <a:pt x="17397" y="2701"/>
                </a:cubicBezTo>
                <a:cubicBezTo>
                  <a:pt x="17350" y="2713"/>
                  <a:pt x="17317" y="2708"/>
                  <a:pt x="17283" y="2727"/>
                </a:cubicBezTo>
                <a:cubicBezTo>
                  <a:pt x="17212" y="2767"/>
                  <a:pt x="17207" y="2853"/>
                  <a:pt x="17111" y="2876"/>
                </a:cubicBezTo>
                <a:cubicBezTo>
                  <a:pt x="17078" y="2894"/>
                  <a:pt x="17010" y="2890"/>
                  <a:pt x="16973" y="2876"/>
                </a:cubicBezTo>
                <a:cubicBezTo>
                  <a:pt x="16909" y="2850"/>
                  <a:pt x="16868" y="2791"/>
                  <a:pt x="16795" y="2772"/>
                </a:cubicBezTo>
                <a:cubicBezTo>
                  <a:pt x="16728" y="2770"/>
                  <a:pt x="16660" y="2768"/>
                  <a:pt x="16592" y="2766"/>
                </a:cubicBezTo>
                <a:cubicBezTo>
                  <a:pt x="16545" y="2756"/>
                  <a:pt x="16513" y="2732"/>
                  <a:pt x="16478" y="2713"/>
                </a:cubicBezTo>
                <a:cubicBezTo>
                  <a:pt x="16451" y="2618"/>
                  <a:pt x="16475" y="2530"/>
                  <a:pt x="16526" y="2461"/>
                </a:cubicBezTo>
                <a:cubicBezTo>
                  <a:pt x="16559" y="2418"/>
                  <a:pt x="16625" y="2348"/>
                  <a:pt x="16584" y="2267"/>
                </a:cubicBezTo>
                <a:cubicBezTo>
                  <a:pt x="16547" y="2194"/>
                  <a:pt x="16449" y="2144"/>
                  <a:pt x="16346" y="2123"/>
                </a:cubicBezTo>
                <a:cubicBezTo>
                  <a:pt x="16283" y="2110"/>
                  <a:pt x="16232" y="2121"/>
                  <a:pt x="16185" y="2098"/>
                </a:cubicBezTo>
                <a:cubicBezTo>
                  <a:pt x="16118" y="2065"/>
                  <a:pt x="16116" y="2001"/>
                  <a:pt x="16080" y="1942"/>
                </a:cubicBezTo>
                <a:cubicBezTo>
                  <a:pt x="16012" y="1834"/>
                  <a:pt x="15839" y="1731"/>
                  <a:pt x="15982" y="1584"/>
                </a:cubicBezTo>
                <a:cubicBezTo>
                  <a:pt x="16067" y="1497"/>
                  <a:pt x="16221" y="1541"/>
                  <a:pt x="16315" y="1488"/>
                </a:cubicBezTo>
                <a:cubicBezTo>
                  <a:pt x="16329" y="1479"/>
                  <a:pt x="16334" y="1459"/>
                  <a:pt x="16346" y="1449"/>
                </a:cubicBezTo>
                <a:cubicBezTo>
                  <a:pt x="16345" y="1308"/>
                  <a:pt x="16182" y="1228"/>
                  <a:pt x="16071" y="1170"/>
                </a:cubicBezTo>
                <a:cubicBezTo>
                  <a:pt x="16035" y="1151"/>
                  <a:pt x="15973" y="1108"/>
                  <a:pt x="15900" y="1124"/>
                </a:cubicBezTo>
                <a:cubicBezTo>
                  <a:pt x="15810" y="1143"/>
                  <a:pt x="15768" y="1215"/>
                  <a:pt x="15679" y="1234"/>
                </a:cubicBezTo>
                <a:cubicBezTo>
                  <a:pt x="15543" y="1263"/>
                  <a:pt x="15377" y="1155"/>
                  <a:pt x="15224" y="1156"/>
                </a:cubicBezTo>
                <a:cubicBezTo>
                  <a:pt x="15203" y="1173"/>
                  <a:pt x="15170" y="1182"/>
                  <a:pt x="15152" y="1202"/>
                </a:cubicBezTo>
                <a:cubicBezTo>
                  <a:pt x="15113" y="1245"/>
                  <a:pt x="15093" y="1302"/>
                  <a:pt x="15038" y="1332"/>
                </a:cubicBezTo>
                <a:cubicBezTo>
                  <a:pt x="15005" y="1349"/>
                  <a:pt x="14944" y="1355"/>
                  <a:pt x="14900" y="1344"/>
                </a:cubicBezTo>
                <a:cubicBezTo>
                  <a:pt x="14721" y="1297"/>
                  <a:pt x="14723" y="1134"/>
                  <a:pt x="14786" y="994"/>
                </a:cubicBezTo>
                <a:cubicBezTo>
                  <a:pt x="14798" y="967"/>
                  <a:pt x="14816" y="916"/>
                  <a:pt x="14802" y="877"/>
                </a:cubicBezTo>
                <a:cubicBezTo>
                  <a:pt x="14781" y="815"/>
                  <a:pt x="14716" y="751"/>
                  <a:pt x="14680" y="695"/>
                </a:cubicBezTo>
                <a:cubicBezTo>
                  <a:pt x="14616" y="597"/>
                  <a:pt x="14568" y="511"/>
                  <a:pt x="14445" y="461"/>
                </a:cubicBezTo>
                <a:cubicBezTo>
                  <a:pt x="14405" y="446"/>
                  <a:pt x="14318" y="428"/>
                  <a:pt x="14273" y="454"/>
                </a:cubicBezTo>
                <a:cubicBezTo>
                  <a:pt x="14150" y="490"/>
                  <a:pt x="14245" y="677"/>
                  <a:pt x="14087" y="715"/>
                </a:cubicBezTo>
                <a:cubicBezTo>
                  <a:pt x="14039" y="740"/>
                  <a:pt x="13955" y="721"/>
                  <a:pt x="13915" y="701"/>
                </a:cubicBezTo>
                <a:cubicBezTo>
                  <a:pt x="13864" y="676"/>
                  <a:pt x="13828" y="629"/>
                  <a:pt x="13777" y="603"/>
                </a:cubicBezTo>
                <a:cubicBezTo>
                  <a:pt x="13583" y="506"/>
                  <a:pt x="13180" y="500"/>
                  <a:pt x="13199" y="740"/>
                </a:cubicBezTo>
                <a:cubicBezTo>
                  <a:pt x="13212" y="750"/>
                  <a:pt x="13220" y="770"/>
                  <a:pt x="13233" y="779"/>
                </a:cubicBezTo>
                <a:cubicBezTo>
                  <a:pt x="13274" y="806"/>
                  <a:pt x="13333" y="809"/>
                  <a:pt x="13379" y="831"/>
                </a:cubicBezTo>
                <a:cubicBezTo>
                  <a:pt x="13410" y="847"/>
                  <a:pt x="13429" y="873"/>
                  <a:pt x="13460" y="889"/>
                </a:cubicBezTo>
                <a:cubicBezTo>
                  <a:pt x="13473" y="933"/>
                  <a:pt x="13480" y="958"/>
                  <a:pt x="13477" y="1007"/>
                </a:cubicBezTo>
                <a:cubicBezTo>
                  <a:pt x="13434" y="1043"/>
                  <a:pt x="13412" y="1080"/>
                  <a:pt x="13345" y="1097"/>
                </a:cubicBezTo>
                <a:cubicBezTo>
                  <a:pt x="13281" y="1113"/>
                  <a:pt x="13191" y="1095"/>
                  <a:pt x="13136" y="1117"/>
                </a:cubicBezTo>
                <a:cubicBezTo>
                  <a:pt x="13114" y="1135"/>
                  <a:pt x="13092" y="1152"/>
                  <a:pt x="13070" y="1170"/>
                </a:cubicBezTo>
                <a:cubicBezTo>
                  <a:pt x="13047" y="1183"/>
                  <a:pt x="13018" y="1188"/>
                  <a:pt x="12996" y="1202"/>
                </a:cubicBezTo>
                <a:cubicBezTo>
                  <a:pt x="12787" y="1196"/>
                  <a:pt x="12751" y="1051"/>
                  <a:pt x="12526" y="1065"/>
                </a:cubicBezTo>
                <a:cubicBezTo>
                  <a:pt x="12507" y="1076"/>
                  <a:pt x="12487" y="1086"/>
                  <a:pt x="12468" y="1097"/>
                </a:cubicBezTo>
                <a:cubicBezTo>
                  <a:pt x="12416" y="1158"/>
                  <a:pt x="12434" y="1275"/>
                  <a:pt x="12377" y="1337"/>
                </a:cubicBezTo>
                <a:cubicBezTo>
                  <a:pt x="12349" y="1368"/>
                  <a:pt x="12267" y="1407"/>
                  <a:pt x="12183" y="1389"/>
                </a:cubicBezTo>
                <a:cubicBezTo>
                  <a:pt x="12147" y="1382"/>
                  <a:pt x="12104" y="1351"/>
                  <a:pt x="12045" y="1364"/>
                </a:cubicBezTo>
                <a:cubicBezTo>
                  <a:pt x="11986" y="1377"/>
                  <a:pt x="11955" y="1430"/>
                  <a:pt x="11899" y="1449"/>
                </a:cubicBezTo>
                <a:cubicBezTo>
                  <a:pt x="11796" y="1482"/>
                  <a:pt x="11667" y="1415"/>
                  <a:pt x="11630" y="1371"/>
                </a:cubicBezTo>
                <a:cubicBezTo>
                  <a:pt x="11494" y="1210"/>
                  <a:pt x="11773" y="1107"/>
                  <a:pt x="11736" y="962"/>
                </a:cubicBezTo>
                <a:cubicBezTo>
                  <a:pt x="11722" y="907"/>
                  <a:pt x="11689" y="885"/>
                  <a:pt x="11655" y="850"/>
                </a:cubicBezTo>
                <a:cubicBezTo>
                  <a:pt x="11429" y="841"/>
                  <a:pt x="11409" y="1030"/>
                  <a:pt x="11143" y="1019"/>
                </a:cubicBezTo>
                <a:cubicBezTo>
                  <a:pt x="11101" y="988"/>
                  <a:pt x="11051" y="976"/>
                  <a:pt x="11028" y="928"/>
                </a:cubicBezTo>
                <a:cubicBezTo>
                  <a:pt x="11010" y="890"/>
                  <a:pt x="11038" y="836"/>
                  <a:pt x="11020" y="793"/>
                </a:cubicBezTo>
                <a:cubicBezTo>
                  <a:pt x="11012" y="773"/>
                  <a:pt x="10984" y="757"/>
                  <a:pt x="10971" y="740"/>
                </a:cubicBezTo>
                <a:cubicBezTo>
                  <a:pt x="10582" y="661"/>
                  <a:pt x="10663" y="935"/>
                  <a:pt x="10427" y="1012"/>
                </a:cubicBezTo>
                <a:cubicBezTo>
                  <a:pt x="10354" y="1036"/>
                  <a:pt x="10272" y="1017"/>
                  <a:pt x="10183" y="1033"/>
                </a:cubicBezTo>
                <a:cubicBezTo>
                  <a:pt x="10082" y="1050"/>
                  <a:pt x="9895" y="1094"/>
                  <a:pt x="9800" y="1046"/>
                </a:cubicBezTo>
                <a:cubicBezTo>
                  <a:pt x="9719" y="1006"/>
                  <a:pt x="9715" y="891"/>
                  <a:pt x="9630" y="857"/>
                </a:cubicBezTo>
                <a:cubicBezTo>
                  <a:pt x="9563" y="853"/>
                  <a:pt x="9495" y="849"/>
                  <a:pt x="9427" y="845"/>
                </a:cubicBezTo>
                <a:cubicBezTo>
                  <a:pt x="9377" y="834"/>
                  <a:pt x="9351" y="800"/>
                  <a:pt x="9313" y="779"/>
                </a:cubicBezTo>
                <a:cubicBezTo>
                  <a:pt x="9306" y="752"/>
                  <a:pt x="9282" y="710"/>
                  <a:pt x="9296" y="669"/>
                </a:cubicBezTo>
                <a:cubicBezTo>
                  <a:pt x="9306" y="639"/>
                  <a:pt x="9340" y="607"/>
                  <a:pt x="9353" y="578"/>
                </a:cubicBezTo>
                <a:cubicBezTo>
                  <a:pt x="9388" y="500"/>
                  <a:pt x="9324" y="409"/>
                  <a:pt x="9256" y="390"/>
                </a:cubicBezTo>
                <a:cubicBezTo>
                  <a:pt x="9145" y="337"/>
                  <a:pt x="9007" y="506"/>
                  <a:pt x="8881" y="429"/>
                </a:cubicBezTo>
                <a:cubicBezTo>
                  <a:pt x="8823" y="412"/>
                  <a:pt x="8763" y="343"/>
                  <a:pt x="8783" y="267"/>
                </a:cubicBezTo>
                <a:cubicBezTo>
                  <a:pt x="8790" y="241"/>
                  <a:pt x="8811" y="197"/>
                  <a:pt x="8800" y="162"/>
                </a:cubicBezTo>
                <a:cubicBezTo>
                  <a:pt x="8767" y="52"/>
                  <a:pt x="8635" y="-1"/>
                  <a:pt x="8459" y="0"/>
                </a:cubicBezTo>
                <a:close/>
                <a:moveTo>
                  <a:pt x="9783" y="16089"/>
                </a:moveTo>
                <a:cubicBezTo>
                  <a:pt x="9851" y="16101"/>
                  <a:pt x="9914" y="16135"/>
                  <a:pt x="9976" y="16175"/>
                </a:cubicBezTo>
                <a:cubicBezTo>
                  <a:pt x="9976" y="16474"/>
                  <a:pt x="9976" y="16799"/>
                  <a:pt x="9976" y="17097"/>
                </a:cubicBezTo>
                <a:cubicBezTo>
                  <a:pt x="9976" y="17096"/>
                  <a:pt x="9882" y="17286"/>
                  <a:pt x="9671" y="17127"/>
                </a:cubicBezTo>
                <a:cubicBezTo>
                  <a:pt x="9541" y="17029"/>
                  <a:pt x="8872" y="16498"/>
                  <a:pt x="8804" y="16444"/>
                </a:cubicBezTo>
                <a:cubicBezTo>
                  <a:pt x="8867" y="16377"/>
                  <a:pt x="8923" y="16299"/>
                  <a:pt x="9020" y="16270"/>
                </a:cubicBezTo>
                <a:cubicBezTo>
                  <a:pt x="9144" y="16233"/>
                  <a:pt x="9233" y="16324"/>
                  <a:pt x="9361" y="16297"/>
                </a:cubicBezTo>
                <a:cubicBezTo>
                  <a:pt x="9503" y="16267"/>
                  <a:pt x="9621" y="16059"/>
                  <a:pt x="9783" y="16089"/>
                </a:cubicBezTo>
                <a:close/>
                <a:moveTo>
                  <a:pt x="12111" y="16270"/>
                </a:moveTo>
                <a:cubicBezTo>
                  <a:pt x="12207" y="16287"/>
                  <a:pt x="12265" y="16333"/>
                  <a:pt x="12337" y="16368"/>
                </a:cubicBezTo>
                <a:cubicBezTo>
                  <a:pt x="12474" y="16434"/>
                  <a:pt x="12782" y="16524"/>
                  <a:pt x="13025" y="16479"/>
                </a:cubicBezTo>
                <a:lnTo>
                  <a:pt x="11863" y="17379"/>
                </a:lnTo>
                <a:cubicBezTo>
                  <a:pt x="11863" y="17379"/>
                  <a:pt x="11551" y="17522"/>
                  <a:pt x="11551" y="17276"/>
                </a:cubicBezTo>
                <a:cubicBezTo>
                  <a:pt x="11551" y="16969"/>
                  <a:pt x="11551" y="16667"/>
                  <a:pt x="11551" y="16388"/>
                </a:cubicBezTo>
                <a:cubicBezTo>
                  <a:pt x="11678" y="16360"/>
                  <a:pt x="11794" y="16339"/>
                  <a:pt x="11916" y="16304"/>
                </a:cubicBezTo>
                <a:cubicBezTo>
                  <a:pt x="11961" y="16290"/>
                  <a:pt x="12043" y="16258"/>
                  <a:pt x="12111" y="16270"/>
                </a:cubicBezTo>
                <a:close/>
              </a:path>
            </a:pathLst>
          </a:custGeom>
          <a:solidFill>
            <a:srgbClr val="88E268"/>
          </a:solidFill>
          <a:ln w="25400">
            <a:solidFill>
              <a:schemeClr val="accent1"/>
            </a:solidFill>
          </a:ln>
        </p:spPr>
        <p:txBody>
          <a:bodyPr lIns="50800" tIns="50800" rIns="50800" bIns="50800" anchor="ctr"/>
          <a:lstStyle/>
          <a:p>
            <a:pPr/>
          </a:p>
        </p:txBody>
      </p:sp>
      <p:sp>
        <p:nvSpPr>
          <p:cNvPr id="170" name="Operaio"/>
          <p:cNvSpPr/>
          <p:nvPr/>
        </p:nvSpPr>
        <p:spPr>
          <a:xfrm>
            <a:off x="5762427" y="3005073"/>
            <a:ext cx="684595" cy="1531662"/>
          </a:xfrm>
          <a:custGeom>
            <a:avLst/>
            <a:gdLst/>
            <a:ahLst/>
            <a:cxnLst>
              <a:cxn ang="0">
                <a:pos x="wd2" y="hd2"/>
              </a:cxn>
              <a:cxn ang="5400000">
                <a:pos x="wd2" y="hd2"/>
              </a:cxn>
              <a:cxn ang="10800000">
                <a:pos x="wd2" y="hd2"/>
              </a:cxn>
              <a:cxn ang="16200000">
                <a:pos x="wd2" y="hd2"/>
              </a:cxn>
            </a:cxnLst>
            <a:rect l="0" t="0" r="r" b="b"/>
            <a:pathLst>
              <a:path w="21536" h="21485" fill="norm" stroke="1" extrusionOk="0">
                <a:moveTo>
                  <a:pt x="10436" y="4"/>
                </a:moveTo>
                <a:cubicBezTo>
                  <a:pt x="10085" y="16"/>
                  <a:pt x="9889" y="53"/>
                  <a:pt x="9889" y="53"/>
                </a:cubicBezTo>
                <a:lnTo>
                  <a:pt x="9678" y="218"/>
                </a:lnTo>
                <a:cubicBezTo>
                  <a:pt x="9678" y="218"/>
                  <a:pt x="9474" y="209"/>
                  <a:pt x="9301" y="233"/>
                </a:cubicBezTo>
                <a:cubicBezTo>
                  <a:pt x="9122" y="277"/>
                  <a:pt x="8309" y="685"/>
                  <a:pt x="8076" y="979"/>
                </a:cubicBezTo>
                <a:cubicBezTo>
                  <a:pt x="7823" y="1007"/>
                  <a:pt x="6971" y="1066"/>
                  <a:pt x="6791" y="1100"/>
                </a:cubicBezTo>
                <a:cubicBezTo>
                  <a:pt x="6610" y="1134"/>
                  <a:pt x="6609" y="1188"/>
                  <a:pt x="6746" y="1207"/>
                </a:cubicBezTo>
                <a:cubicBezTo>
                  <a:pt x="6844" y="1222"/>
                  <a:pt x="7313" y="1289"/>
                  <a:pt x="7959" y="1382"/>
                </a:cubicBezTo>
                <a:lnTo>
                  <a:pt x="7767" y="1865"/>
                </a:lnTo>
                <a:cubicBezTo>
                  <a:pt x="7767" y="1865"/>
                  <a:pt x="7274" y="2061"/>
                  <a:pt x="7047" y="2209"/>
                </a:cubicBezTo>
                <a:cubicBezTo>
                  <a:pt x="6820" y="2357"/>
                  <a:pt x="7571" y="2389"/>
                  <a:pt x="7571" y="2389"/>
                </a:cubicBezTo>
                <a:cubicBezTo>
                  <a:pt x="7571" y="2389"/>
                  <a:pt x="7240" y="2949"/>
                  <a:pt x="7718" y="3113"/>
                </a:cubicBezTo>
                <a:cubicBezTo>
                  <a:pt x="7919" y="3182"/>
                  <a:pt x="8266" y="3252"/>
                  <a:pt x="8600" y="3308"/>
                </a:cubicBezTo>
                <a:cubicBezTo>
                  <a:pt x="8783" y="3339"/>
                  <a:pt x="8856" y="3435"/>
                  <a:pt x="8758" y="3510"/>
                </a:cubicBezTo>
                <a:cubicBezTo>
                  <a:pt x="8553" y="3667"/>
                  <a:pt x="8182" y="3908"/>
                  <a:pt x="7669" y="4063"/>
                </a:cubicBezTo>
                <a:cubicBezTo>
                  <a:pt x="6853" y="4309"/>
                  <a:pt x="6107" y="5696"/>
                  <a:pt x="6033" y="6631"/>
                </a:cubicBezTo>
                <a:cubicBezTo>
                  <a:pt x="5967" y="7473"/>
                  <a:pt x="5032" y="9443"/>
                  <a:pt x="5882" y="10219"/>
                </a:cubicBezTo>
                <a:cubicBezTo>
                  <a:pt x="5882" y="10220"/>
                  <a:pt x="5882" y="10221"/>
                  <a:pt x="5882" y="10221"/>
                </a:cubicBezTo>
                <a:cubicBezTo>
                  <a:pt x="5206" y="11118"/>
                  <a:pt x="5700" y="12224"/>
                  <a:pt x="4763" y="13705"/>
                </a:cubicBezTo>
                <a:cubicBezTo>
                  <a:pt x="3635" y="15488"/>
                  <a:pt x="3815" y="18602"/>
                  <a:pt x="3350" y="18952"/>
                </a:cubicBezTo>
                <a:cubicBezTo>
                  <a:pt x="3166" y="19090"/>
                  <a:pt x="3338" y="19405"/>
                  <a:pt x="3338" y="19406"/>
                </a:cubicBezTo>
                <a:cubicBezTo>
                  <a:pt x="3338" y="19406"/>
                  <a:pt x="2630" y="19652"/>
                  <a:pt x="1601" y="19882"/>
                </a:cubicBezTo>
                <a:cubicBezTo>
                  <a:pt x="1600" y="19882"/>
                  <a:pt x="1597" y="19882"/>
                  <a:pt x="1597" y="19882"/>
                </a:cubicBezTo>
                <a:cubicBezTo>
                  <a:pt x="72" y="19841"/>
                  <a:pt x="-64" y="20307"/>
                  <a:pt x="18" y="20574"/>
                </a:cubicBezTo>
                <a:cubicBezTo>
                  <a:pt x="45" y="20664"/>
                  <a:pt x="208" y="20734"/>
                  <a:pt x="410" y="20742"/>
                </a:cubicBezTo>
                <a:cubicBezTo>
                  <a:pt x="2675" y="20839"/>
                  <a:pt x="3840" y="20592"/>
                  <a:pt x="4277" y="20465"/>
                </a:cubicBezTo>
                <a:cubicBezTo>
                  <a:pt x="4365" y="20439"/>
                  <a:pt x="4481" y="20465"/>
                  <a:pt x="4484" y="20512"/>
                </a:cubicBezTo>
                <a:cubicBezTo>
                  <a:pt x="4487" y="20554"/>
                  <a:pt x="4555" y="20589"/>
                  <a:pt x="4650" y="20588"/>
                </a:cubicBezTo>
                <a:cubicBezTo>
                  <a:pt x="5743" y="20569"/>
                  <a:pt x="6438" y="20521"/>
                  <a:pt x="6851" y="20480"/>
                </a:cubicBezTo>
                <a:cubicBezTo>
                  <a:pt x="7147" y="20450"/>
                  <a:pt x="7356" y="20331"/>
                  <a:pt x="7352" y="20196"/>
                </a:cubicBezTo>
                <a:lnTo>
                  <a:pt x="7345" y="19841"/>
                </a:lnTo>
                <a:cubicBezTo>
                  <a:pt x="7343" y="19783"/>
                  <a:pt x="7386" y="19727"/>
                  <a:pt x="7466" y="19680"/>
                </a:cubicBezTo>
                <a:cubicBezTo>
                  <a:pt x="8228" y="19232"/>
                  <a:pt x="7792" y="18275"/>
                  <a:pt x="8072" y="16954"/>
                </a:cubicBezTo>
                <a:cubicBezTo>
                  <a:pt x="8367" y="15566"/>
                  <a:pt x="8491" y="15553"/>
                  <a:pt x="9569" y="13337"/>
                </a:cubicBezTo>
                <a:cubicBezTo>
                  <a:pt x="9572" y="13337"/>
                  <a:pt x="9573" y="13337"/>
                  <a:pt x="9576" y="13337"/>
                </a:cubicBezTo>
                <a:cubicBezTo>
                  <a:pt x="11042" y="14533"/>
                  <a:pt x="10439" y="15298"/>
                  <a:pt x="10635" y="15845"/>
                </a:cubicBezTo>
                <a:cubicBezTo>
                  <a:pt x="10832" y="16392"/>
                  <a:pt x="11667" y="17106"/>
                  <a:pt x="11679" y="18966"/>
                </a:cubicBezTo>
                <a:cubicBezTo>
                  <a:pt x="11703" y="20495"/>
                  <a:pt x="11734" y="19812"/>
                  <a:pt x="12136" y="20330"/>
                </a:cubicBezTo>
                <a:cubicBezTo>
                  <a:pt x="12009" y="20446"/>
                  <a:pt x="11785" y="20561"/>
                  <a:pt x="11385" y="20672"/>
                </a:cubicBezTo>
                <a:cubicBezTo>
                  <a:pt x="10645" y="20876"/>
                  <a:pt x="10718" y="21130"/>
                  <a:pt x="10782" y="21288"/>
                </a:cubicBezTo>
                <a:cubicBezTo>
                  <a:pt x="10806" y="21346"/>
                  <a:pt x="10901" y="21392"/>
                  <a:pt x="11027" y="21408"/>
                </a:cubicBezTo>
                <a:cubicBezTo>
                  <a:pt x="12523" y="21592"/>
                  <a:pt x="13470" y="21410"/>
                  <a:pt x="14009" y="21253"/>
                </a:cubicBezTo>
                <a:cubicBezTo>
                  <a:pt x="14573" y="21089"/>
                  <a:pt x="14672" y="20619"/>
                  <a:pt x="14966" y="20477"/>
                </a:cubicBezTo>
                <a:cubicBezTo>
                  <a:pt x="15133" y="20396"/>
                  <a:pt x="15144" y="20200"/>
                  <a:pt x="15121" y="20045"/>
                </a:cubicBezTo>
                <a:cubicBezTo>
                  <a:pt x="15123" y="20044"/>
                  <a:pt x="15126" y="20043"/>
                  <a:pt x="15128" y="20043"/>
                </a:cubicBezTo>
                <a:cubicBezTo>
                  <a:pt x="15724" y="19650"/>
                  <a:pt x="15042" y="19524"/>
                  <a:pt x="15125" y="17446"/>
                </a:cubicBezTo>
                <a:cubicBezTo>
                  <a:pt x="15378" y="14690"/>
                  <a:pt x="14302" y="14379"/>
                  <a:pt x="14650" y="12819"/>
                </a:cubicBezTo>
                <a:cubicBezTo>
                  <a:pt x="14665" y="12752"/>
                  <a:pt x="14678" y="12685"/>
                  <a:pt x="14691" y="12621"/>
                </a:cubicBezTo>
                <a:cubicBezTo>
                  <a:pt x="14706" y="12548"/>
                  <a:pt x="14840" y="12494"/>
                  <a:pt x="15004" y="12492"/>
                </a:cubicBezTo>
                <a:cubicBezTo>
                  <a:pt x="15480" y="12485"/>
                  <a:pt x="15951" y="12451"/>
                  <a:pt x="16312" y="12371"/>
                </a:cubicBezTo>
                <a:cubicBezTo>
                  <a:pt x="16446" y="12341"/>
                  <a:pt x="16603" y="12381"/>
                  <a:pt x="16621" y="12448"/>
                </a:cubicBezTo>
                <a:cubicBezTo>
                  <a:pt x="16705" y="12755"/>
                  <a:pt x="16875" y="13159"/>
                  <a:pt x="16960" y="13451"/>
                </a:cubicBezTo>
                <a:cubicBezTo>
                  <a:pt x="17063" y="13804"/>
                  <a:pt x="17104" y="14178"/>
                  <a:pt x="17118" y="14334"/>
                </a:cubicBezTo>
                <a:cubicBezTo>
                  <a:pt x="17122" y="14374"/>
                  <a:pt x="17206" y="14404"/>
                  <a:pt x="17296" y="14399"/>
                </a:cubicBezTo>
                <a:lnTo>
                  <a:pt x="17537" y="14386"/>
                </a:lnTo>
                <a:lnTo>
                  <a:pt x="18132" y="14350"/>
                </a:lnTo>
                <a:cubicBezTo>
                  <a:pt x="18222" y="14345"/>
                  <a:pt x="18284" y="14308"/>
                  <a:pt x="18264" y="14268"/>
                </a:cubicBezTo>
                <a:cubicBezTo>
                  <a:pt x="18189" y="14116"/>
                  <a:pt x="18016" y="13748"/>
                  <a:pt x="17914" y="13396"/>
                </a:cubicBezTo>
                <a:cubicBezTo>
                  <a:pt x="17788" y="12962"/>
                  <a:pt x="17697" y="12269"/>
                  <a:pt x="17507" y="12040"/>
                </a:cubicBezTo>
                <a:cubicBezTo>
                  <a:pt x="17483" y="12011"/>
                  <a:pt x="17412" y="11995"/>
                  <a:pt x="17345" y="11999"/>
                </a:cubicBezTo>
                <a:lnTo>
                  <a:pt x="17337" y="11999"/>
                </a:lnTo>
                <a:lnTo>
                  <a:pt x="17205" y="11542"/>
                </a:lnTo>
                <a:cubicBezTo>
                  <a:pt x="17206" y="11541"/>
                  <a:pt x="17208" y="11541"/>
                  <a:pt x="17209" y="11540"/>
                </a:cubicBezTo>
                <a:cubicBezTo>
                  <a:pt x="17339" y="11529"/>
                  <a:pt x="17462" y="11514"/>
                  <a:pt x="17559" y="11497"/>
                </a:cubicBezTo>
                <a:cubicBezTo>
                  <a:pt x="17560" y="11496"/>
                  <a:pt x="17559" y="11495"/>
                  <a:pt x="17559" y="11495"/>
                </a:cubicBezTo>
                <a:cubicBezTo>
                  <a:pt x="17537" y="11368"/>
                  <a:pt x="17478" y="11143"/>
                  <a:pt x="17477" y="11139"/>
                </a:cubicBezTo>
                <a:cubicBezTo>
                  <a:pt x="17472" y="11138"/>
                  <a:pt x="17367" y="11117"/>
                  <a:pt x="17167" y="11102"/>
                </a:cubicBezTo>
                <a:cubicBezTo>
                  <a:pt x="17166" y="11101"/>
                  <a:pt x="17165" y="11101"/>
                  <a:pt x="17164" y="11100"/>
                </a:cubicBezTo>
                <a:cubicBezTo>
                  <a:pt x="17188" y="11034"/>
                  <a:pt x="17275" y="10886"/>
                  <a:pt x="17582" y="10868"/>
                </a:cubicBezTo>
                <a:cubicBezTo>
                  <a:pt x="17962" y="10846"/>
                  <a:pt x="18337" y="11016"/>
                  <a:pt x="18732" y="11129"/>
                </a:cubicBezTo>
                <a:cubicBezTo>
                  <a:pt x="18775" y="11141"/>
                  <a:pt x="18824" y="11121"/>
                  <a:pt x="18803" y="11100"/>
                </a:cubicBezTo>
                <a:cubicBezTo>
                  <a:pt x="18518" y="10819"/>
                  <a:pt x="18079" y="10648"/>
                  <a:pt x="17601" y="10550"/>
                </a:cubicBezTo>
                <a:cubicBezTo>
                  <a:pt x="17600" y="10550"/>
                  <a:pt x="17598" y="10549"/>
                  <a:pt x="17597" y="10549"/>
                </a:cubicBezTo>
                <a:cubicBezTo>
                  <a:pt x="17662" y="10303"/>
                  <a:pt x="17463" y="9517"/>
                  <a:pt x="18102" y="9308"/>
                </a:cubicBezTo>
                <a:cubicBezTo>
                  <a:pt x="18838" y="9068"/>
                  <a:pt x="21536" y="7448"/>
                  <a:pt x="21536" y="7251"/>
                </a:cubicBezTo>
                <a:cubicBezTo>
                  <a:pt x="21536" y="7054"/>
                  <a:pt x="20228" y="6631"/>
                  <a:pt x="20228" y="6631"/>
                </a:cubicBezTo>
                <a:cubicBezTo>
                  <a:pt x="20293" y="6574"/>
                  <a:pt x="20325" y="6523"/>
                  <a:pt x="20311" y="6485"/>
                </a:cubicBezTo>
                <a:cubicBezTo>
                  <a:pt x="20213" y="6223"/>
                  <a:pt x="19625" y="5918"/>
                  <a:pt x="19184" y="5939"/>
                </a:cubicBezTo>
                <a:cubicBezTo>
                  <a:pt x="19183" y="5938"/>
                  <a:pt x="19181" y="5939"/>
                  <a:pt x="19180" y="5939"/>
                </a:cubicBezTo>
                <a:cubicBezTo>
                  <a:pt x="18796" y="5597"/>
                  <a:pt x="15641" y="4020"/>
                  <a:pt x="14182" y="3607"/>
                </a:cubicBezTo>
                <a:cubicBezTo>
                  <a:pt x="14142" y="3594"/>
                  <a:pt x="14101" y="3582"/>
                  <a:pt x="14058" y="3574"/>
                </a:cubicBezTo>
                <a:cubicBezTo>
                  <a:pt x="13623" y="3489"/>
                  <a:pt x="13316" y="3433"/>
                  <a:pt x="13051" y="3397"/>
                </a:cubicBezTo>
                <a:cubicBezTo>
                  <a:pt x="12796" y="3363"/>
                  <a:pt x="12582" y="3286"/>
                  <a:pt x="12460" y="3181"/>
                </a:cubicBezTo>
                <a:cubicBezTo>
                  <a:pt x="12455" y="3177"/>
                  <a:pt x="12449" y="3173"/>
                  <a:pt x="12445" y="3169"/>
                </a:cubicBezTo>
                <a:cubicBezTo>
                  <a:pt x="12302" y="3044"/>
                  <a:pt x="12308" y="2897"/>
                  <a:pt x="12452" y="2772"/>
                </a:cubicBezTo>
                <a:cubicBezTo>
                  <a:pt x="12689" y="2568"/>
                  <a:pt x="12916" y="2300"/>
                  <a:pt x="13055" y="2118"/>
                </a:cubicBezTo>
                <a:cubicBezTo>
                  <a:pt x="13338" y="2159"/>
                  <a:pt x="13521" y="2185"/>
                  <a:pt x="13557" y="2191"/>
                </a:cubicBezTo>
                <a:cubicBezTo>
                  <a:pt x="13852" y="2237"/>
                  <a:pt x="13801" y="2072"/>
                  <a:pt x="13632" y="1918"/>
                </a:cubicBezTo>
                <a:cubicBezTo>
                  <a:pt x="14291" y="1088"/>
                  <a:pt x="13129" y="295"/>
                  <a:pt x="11902" y="102"/>
                </a:cubicBezTo>
                <a:cubicBezTo>
                  <a:pt x="11288" y="5"/>
                  <a:pt x="10786" y="-8"/>
                  <a:pt x="10436" y="4"/>
                </a:cubicBezTo>
                <a:close/>
                <a:moveTo>
                  <a:pt x="15976" y="6797"/>
                </a:moveTo>
                <a:cubicBezTo>
                  <a:pt x="16041" y="6794"/>
                  <a:pt x="16113" y="6797"/>
                  <a:pt x="16180" y="6809"/>
                </a:cubicBezTo>
                <a:cubicBezTo>
                  <a:pt x="16553" y="6879"/>
                  <a:pt x="16802" y="7031"/>
                  <a:pt x="16772" y="7075"/>
                </a:cubicBezTo>
                <a:cubicBezTo>
                  <a:pt x="16656" y="7240"/>
                  <a:pt x="17223" y="7430"/>
                  <a:pt x="17755" y="7512"/>
                </a:cubicBezTo>
                <a:cubicBezTo>
                  <a:pt x="17914" y="7536"/>
                  <a:pt x="18003" y="7610"/>
                  <a:pt x="17951" y="7681"/>
                </a:cubicBezTo>
                <a:cubicBezTo>
                  <a:pt x="17630" y="8127"/>
                  <a:pt x="17149" y="8671"/>
                  <a:pt x="17017" y="8819"/>
                </a:cubicBezTo>
                <a:cubicBezTo>
                  <a:pt x="16984" y="8843"/>
                  <a:pt x="16952" y="8866"/>
                  <a:pt x="16919" y="8890"/>
                </a:cubicBezTo>
                <a:lnTo>
                  <a:pt x="15686" y="9497"/>
                </a:lnTo>
                <a:cubicBezTo>
                  <a:pt x="15650" y="9514"/>
                  <a:pt x="15601" y="9525"/>
                  <a:pt x="15547" y="9527"/>
                </a:cubicBezTo>
                <a:cubicBezTo>
                  <a:pt x="15313" y="9533"/>
                  <a:pt x="15075" y="9544"/>
                  <a:pt x="14864" y="9554"/>
                </a:cubicBezTo>
                <a:cubicBezTo>
                  <a:pt x="14714" y="9561"/>
                  <a:pt x="14596" y="9497"/>
                  <a:pt x="14642" y="9433"/>
                </a:cubicBezTo>
                <a:cubicBezTo>
                  <a:pt x="15028" y="8890"/>
                  <a:pt x="15783" y="7709"/>
                  <a:pt x="15641" y="6982"/>
                </a:cubicBezTo>
                <a:cubicBezTo>
                  <a:pt x="15622" y="6885"/>
                  <a:pt x="15782" y="6809"/>
                  <a:pt x="15976" y="6797"/>
                </a:cubicBezTo>
                <a:close/>
              </a:path>
            </a:pathLst>
          </a:custGeom>
          <a:solidFill>
            <a:srgbClr val="FFB1A6"/>
          </a:solidFill>
          <a:ln w="25400">
            <a:solidFill>
              <a:schemeClr val="accent1"/>
            </a:solidFill>
          </a:ln>
        </p:spPr>
        <p:txBody>
          <a:bodyPr lIns="50800" tIns="50800" rIns="50800" bIns="50800" anchor="ctr"/>
          <a:lstStyle/>
          <a:p>
            <a:pPr/>
          </a:p>
        </p:txBody>
      </p:sp>
      <p:sp>
        <p:nvSpPr>
          <p:cNvPr id="171" name="Uomo"/>
          <p:cNvSpPr/>
          <p:nvPr/>
        </p:nvSpPr>
        <p:spPr>
          <a:xfrm flipH="1">
            <a:off x="7141885" y="2937113"/>
            <a:ext cx="593451" cy="1532042"/>
          </a:xfrm>
          <a:custGeom>
            <a:avLst/>
            <a:gdLst/>
            <a:ahLst/>
            <a:cxnLst>
              <a:cxn ang="0">
                <a:pos x="wd2" y="hd2"/>
              </a:cxn>
              <a:cxn ang="5400000">
                <a:pos x="wd2" y="hd2"/>
              </a:cxn>
              <a:cxn ang="10800000">
                <a:pos x="wd2" y="hd2"/>
              </a:cxn>
              <a:cxn ang="16200000">
                <a:pos x="wd2" y="hd2"/>
              </a:cxn>
            </a:cxnLst>
            <a:rect l="0" t="0" r="r" b="b"/>
            <a:pathLst>
              <a:path w="21470" h="21502" fill="norm" stroke="1" extrusionOk="0">
                <a:moveTo>
                  <a:pt x="10246" y="9"/>
                </a:moveTo>
                <a:cubicBezTo>
                  <a:pt x="9651" y="38"/>
                  <a:pt x="9052" y="141"/>
                  <a:pt x="8490" y="330"/>
                </a:cubicBezTo>
                <a:cubicBezTo>
                  <a:pt x="7409" y="696"/>
                  <a:pt x="7827" y="1470"/>
                  <a:pt x="7827" y="1470"/>
                </a:cubicBezTo>
                <a:cubicBezTo>
                  <a:pt x="7827" y="1470"/>
                  <a:pt x="7467" y="1471"/>
                  <a:pt x="7689" y="1836"/>
                </a:cubicBezTo>
                <a:cubicBezTo>
                  <a:pt x="7827" y="2068"/>
                  <a:pt x="7730" y="2121"/>
                  <a:pt x="8174" y="2196"/>
                </a:cubicBezTo>
                <a:cubicBezTo>
                  <a:pt x="8285" y="2476"/>
                  <a:pt x="8629" y="2492"/>
                  <a:pt x="8629" y="2982"/>
                </a:cubicBezTo>
                <a:cubicBezTo>
                  <a:pt x="8629" y="2987"/>
                  <a:pt x="8355" y="2977"/>
                  <a:pt x="8161" y="3133"/>
                </a:cubicBezTo>
                <a:cubicBezTo>
                  <a:pt x="8106" y="3176"/>
                  <a:pt x="8049" y="3321"/>
                  <a:pt x="7827" y="3358"/>
                </a:cubicBezTo>
                <a:cubicBezTo>
                  <a:pt x="6842" y="3541"/>
                  <a:pt x="4636" y="3730"/>
                  <a:pt x="4095" y="3940"/>
                </a:cubicBezTo>
                <a:cubicBezTo>
                  <a:pt x="3332" y="4236"/>
                  <a:pt x="185" y="6556"/>
                  <a:pt x="185" y="6782"/>
                </a:cubicBezTo>
                <a:cubicBezTo>
                  <a:pt x="185" y="7132"/>
                  <a:pt x="112" y="7368"/>
                  <a:pt x="306" y="7545"/>
                </a:cubicBezTo>
                <a:cubicBezTo>
                  <a:pt x="1138" y="8299"/>
                  <a:pt x="2140" y="9547"/>
                  <a:pt x="3388" y="10138"/>
                </a:cubicBezTo>
                <a:cubicBezTo>
                  <a:pt x="3555" y="10219"/>
                  <a:pt x="3874" y="10312"/>
                  <a:pt x="4290" y="10365"/>
                </a:cubicBezTo>
                <a:cubicBezTo>
                  <a:pt x="4706" y="10419"/>
                  <a:pt x="5414" y="10538"/>
                  <a:pt x="5400" y="10635"/>
                </a:cubicBezTo>
                <a:cubicBezTo>
                  <a:pt x="5261" y="11506"/>
                  <a:pt x="4984" y="13594"/>
                  <a:pt x="4775" y="14590"/>
                </a:cubicBezTo>
                <a:cubicBezTo>
                  <a:pt x="4637" y="15241"/>
                  <a:pt x="4526" y="15983"/>
                  <a:pt x="4429" y="16446"/>
                </a:cubicBezTo>
                <a:cubicBezTo>
                  <a:pt x="4262" y="17243"/>
                  <a:pt x="4221" y="18179"/>
                  <a:pt x="3666" y="19164"/>
                </a:cubicBezTo>
                <a:cubicBezTo>
                  <a:pt x="3416" y="19616"/>
                  <a:pt x="2972" y="20213"/>
                  <a:pt x="3250" y="20213"/>
                </a:cubicBezTo>
                <a:cubicBezTo>
                  <a:pt x="2833" y="20611"/>
                  <a:pt x="1236" y="20826"/>
                  <a:pt x="432" y="20912"/>
                </a:cubicBezTo>
                <a:cubicBezTo>
                  <a:pt x="154" y="20939"/>
                  <a:pt x="-25" y="21042"/>
                  <a:pt x="3" y="21155"/>
                </a:cubicBezTo>
                <a:lnTo>
                  <a:pt x="29" y="21224"/>
                </a:lnTo>
                <a:cubicBezTo>
                  <a:pt x="43" y="21310"/>
                  <a:pt x="324" y="21343"/>
                  <a:pt x="393" y="21343"/>
                </a:cubicBezTo>
                <a:cubicBezTo>
                  <a:pt x="837" y="21375"/>
                  <a:pt x="2207" y="21460"/>
                  <a:pt x="3206" y="21304"/>
                </a:cubicBezTo>
                <a:cubicBezTo>
                  <a:pt x="4371" y="21127"/>
                  <a:pt x="5857" y="21246"/>
                  <a:pt x="7008" y="21187"/>
                </a:cubicBezTo>
                <a:cubicBezTo>
                  <a:pt x="7355" y="21170"/>
                  <a:pt x="7398" y="20691"/>
                  <a:pt x="7259" y="20470"/>
                </a:cubicBezTo>
                <a:cubicBezTo>
                  <a:pt x="7218" y="20406"/>
                  <a:pt x="7134" y="20374"/>
                  <a:pt x="7134" y="20374"/>
                </a:cubicBezTo>
                <a:lnTo>
                  <a:pt x="7190" y="20411"/>
                </a:lnTo>
                <a:cubicBezTo>
                  <a:pt x="7773" y="20433"/>
                  <a:pt x="8367" y="17904"/>
                  <a:pt x="8742" y="15859"/>
                </a:cubicBezTo>
                <a:cubicBezTo>
                  <a:pt x="8908" y="14998"/>
                  <a:pt x="10033" y="13115"/>
                  <a:pt x="10394" y="12496"/>
                </a:cubicBezTo>
                <a:cubicBezTo>
                  <a:pt x="10421" y="12442"/>
                  <a:pt x="10630" y="12442"/>
                  <a:pt x="10658" y="12496"/>
                </a:cubicBezTo>
                <a:cubicBezTo>
                  <a:pt x="10880" y="12986"/>
                  <a:pt x="11168" y="14030"/>
                  <a:pt x="11473" y="14756"/>
                </a:cubicBezTo>
                <a:cubicBezTo>
                  <a:pt x="11542" y="14923"/>
                  <a:pt x="11753" y="15563"/>
                  <a:pt x="11781" y="15967"/>
                </a:cubicBezTo>
                <a:cubicBezTo>
                  <a:pt x="11892" y="17205"/>
                  <a:pt x="11572" y="19841"/>
                  <a:pt x="12002" y="20174"/>
                </a:cubicBezTo>
                <a:cubicBezTo>
                  <a:pt x="12002" y="20174"/>
                  <a:pt x="11906" y="20681"/>
                  <a:pt x="11490" y="21052"/>
                </a:cubicBezTo>
                <a:cubicBezTo>
                  <a:pt x="10908" y="21574"/>
                  <a:pt x="13763" y="21579"/>
                  <a:pt x="14568" y="21380"/>
                </a:cubicBezTo>
                <a:cubicBezTo>
                  <a:pt x="15608" y="21127"/>
                  <a:pt x="14986" y="20681"/>
                  <a:pt x="15028" y="20487"/>
                </a:cubicBezTo>
                <a:cubicBezTo>
                  <a:pt x="15125" y="20315"/>
                  <a:pt x="15333" y="20315"/>
                  <a:pt x="15444" y="19949"/>
                </a:cubicBezTo>
                <a:cubicBezTo>
                  <a:pt x="15763" y="18840"/>
                  <a:pt x="15485" y="17441"/>
                  <a:pt x="15513" y="16317"/>
                </a:cubicBezTo>
                <a:cubicBezTo>
                  <a:pt x="15527" y="15945"/>
                  <a:pt x="15886" y="15229"/>
                  <a:pt x="15886" y="14228"/>
                </a:cubicBezTo>
                <a:cubicBezTo>
                  <a:pt x="15886" y="13222"/>
                  <a:pt x="15888" y="12329"/>
                  <a:pt x="15721" y="11430"/>
                </a:cubicBezTo>
                <a:cubicBezTo>
                  <a:pt x="15610" y="10838"/>
                  <a:pt x="16110" y="10801"/>
                  <a:pt x="15652" y="10043"/>
                </a:cubicBezTo>
                <a:cubicBezTo>
                  <a:pt x="17247" y="10107"/>
                  <a:pt x="17453" y="10053"/>
                  <a:pt x="17967" y="9800"/>
                </a:cubicBezTo>
                <a:cubicBezTo>
                  <a:pt x="19312" y="9122"/>
                  <a:pt x="20798" y="7584"/>
                  <a:pt x="21062" y="7320"/>
                </a:cubicBezTo>
                <a:cubicBezTo>
                  <a:pt x="21575" y="7277"/>
                  <a:pt x="21546" y="6845"/>
                  <a:pt x="21296" y="6533"/>
                </a:cubicBezTo>
                <a:cubicBezTo>
                  <a:pt x="21226" y="6452"/>
                  <a:pt x="20909" y="6464"/>
                  <a:pt x="20854" y="6383"/>
                </a:cubicBezTo>
                <a:cubicBezTo>
                  <a:pt x="20424" y="5754"/>
                  <a:pt x="17691" y="4301"/>
                  <a:pt x="17247" y="3989"/>
                </a:cubicBezTo>
                <a:cubicBezTo>
                  <a:pt x="16859" y="3714"/>
                  <a:pt x="14264" y="3515"/>
                  <a:pt x="13376" y="3380"/>
                </a:cubicBezTo>
                <a:cubicBezTo>
                  <a:pt x="13237" y="3359"/>
                  <a:pt x="13085" y="3299"/>
                  <a:pt x="13029" y="3246"/>
                </a:cubicBezTo>
                <a:cubicBezTo>
                  <a:pt x="13001" y="3224"/>
                  <a:pt x="12988" y="3203"/>
                  <a:pt x="12960" y="3182"/>
                </a:cubicBezTo>
                <a:cubicBezTo>
                  <a:pt x="12724" y="2983"/>
                  <a:pt x="12392" y="2988"/>
                  <a:pt x="12392" y="2988"/>
                </a:cubicBezTo>
                <a:cubicBezTo>
                  <a:pt x="12350" y="2838"/>
                  <a:pt x="12319" y="2713"/>
                  <a:pt x="12444" y="2627"/>
                </a:cubicBezTo>
                <a:cubicBezTo>
                  <a:pt x="12610" y="2503"/>
                  <a:pt x="12750" y="2363"/>
                  <a:pt x="12847" y="2218"/>
                </a:cubicBezTo>
                <a:cubicBezTo>
                  <a:pt x="13041" y="2202"/>
                  <a:pt x="13196" y="2212"/>
                  <a:pt x="13376" y="1932"/>
                </a:cubicBezTo>
                <a:cubicBezTo>
                  <a:pt x="13445" y="1809"/>
                  <a:pt x="13748" y="1481"/>
                  <a:pt x="13276" y="1470"/>
                </a:cubicBezTo>
                <a:cubicBezTo>
                  <a:pt x="13373" y="1244"/>
                  <a:pt x="13679" y="443"/>
                  <a:pt x="12500" y="271"/>
                </a:cubicBezTo>
                <a:cubicBezTo>
                  <a:pt x="12154" y="222"/>
                  <a:pt x="12141" y="152"/>
                  <a:pt x="11989" y="125"/>
                </a:cubicBezTo>
                <a:cubicBezTo>
                  <a:pt x="11434" y="22"/>
                  <a:pt x="10841" y="-21"/>
                  <a:pt x="10246" y="9"/>
                </a:cubicBezTo>
                <a:close/>
                <a:moveTo>
                  <a:pt x="16042" y="6037"/>
                </a:moveTo>
                <a:cubicBezTo>
                  <a:pt x="16175" y="6059"/>
                  <a:pt x="16316" y="6122"/>
                  <a:pt x="16371" y="6146"/>
                </a:cubicBezTo>
                <a:cubicBezTo>
                  <a:pt x="17342" y="6566"/>
                  <a:pt x="18104" y="6824"/>
                  <a:pt x="18201" y="6954"/>
                </a:cubicBezTo>
                <a:cubicBezTo>
                  <a:pt x="18270" y="7185"/>
                  <a:pt x="18326" y="7448"/>
                  <a:pt x="18326" y="7448"/>
                </a:cubicBezTo>
                <a:cubicBezTo>
                  <a:pt x="18326" y="7448"/>
                  <a:pt x="17454" y="9004"/>
                  <a:pt x="17052" y="9123"/>
                </a:cubicBezTo>
                <a:cubicBezTo>
                  <a:pt x="16802" y="9204"/>
                  <a:pt x="15790" y="8945"/>
                  <a:pt x="15236" y="8971"/>
                </a:cubicBezTo>
                <a:cubicBezTo>
                  <a:pt x="15236" y="8702"/>
                  <a:pt x="15249" y="8449"/>
                  <a:pt x="15305" y="7949"/>
                </a:cubicBezTo>
                <a:cubicBezTo>
                  <a:pt x="15374" y="7346"/>
                  <a:pt x="15692" y="6442"/>
                  <a:pt x="15747" y="6173"/>
                </a:cubicBezTo>
                <a:cubicBezTo>
                  <a:pt x="15782" y="6033"/>
                  <a:pt x="15908" y="6015"/>
                  <a:pt x="16042" y="6037"/>
                </a:cubicBezTo>
                <a:close/>
                <a:moveTo>
                  <a:pt x="5001" y="6052"/>
                </a:moveTo>
                <a:cubicBezTo>
                  <a:pt x="5137" y="6042"/>
                  <a:pt x="5286" y="6073"/>
                  <a:pt x="5317" y="6130"/>
                </a:cubicBezTo>
                <a:cubicBezTo>
                  <a:pt x="5456" y="6388"/>
                  <a:pt x="5454" y="6739"/>
                  <a:pt x="5551" y="7132"/>
                </a:cubicBezTo>
                <a:cubicBezTo>
                  <a:pt x="5704" y="7751"/>
                  <a:pt x="5968" y="8368"/>
                  <a:pt x="5898" y="8734"/>
                </a:cubicBezTo>
                <a:cubicBezTo>
                  <a:pt x="5870" y="8917"/>
                  <a:pt x="5912" y="9090"/>
                  <a:pt x="5898" y="9106"/>
                </a:cubicBezTo>
                <a:cubicBezTo>
                  <a:pt x="5898" y="9106"/>
                  <a:pt x="5413" y="9294"/>
                  <a:pt x="5205" y="9321"/>
                </a:cubicBezTo>
                <a:cubicBezTo>
                  <a:pt x="4899" y="9354"/>
                  <a:pt x="4593" y="9461"/>
                  <a:pt x="4537" y="9429"/>
                </a:cubicBezTo>
                <a:cubicBezTo>
                  <a:pt x="4149" y="9149"/>
                  <a:pt x="3152" y="7621"/>
                  <a:pt x="3042" y="7384"/>
                </a:cubicBezTo>
                <a:cubicBezTo>
                  <a:pt x="3097" y="7250"/>
                  <a:pt x="3139" y="7061"/>
                  <a:pt x="3167" y="6964"/>
                </a:cubicBezTo>
                <a:cubicBezTo>
                  <a:pt x="3181" y="6921"/>
                  <a:pt x="3206" y="6883"/>
                  <a:pt x="3276" y="6851"/>
                </a:cubicBezTo>
                <a:cubicBezTo>
                  <a:pt x="3539" y="6700"/>
                  <a:pt x="4330" y="6259"/>
                  <a:pt x="4871" y="6076"/>
                </a:cubicBezTo>
                <a:cubicBezTo>
                  <a:pt x="4909" y="6062"/>
                  <a:pt x="4955" y="6056"/>
                  <a:pt x="5001" y="6052"/>
                </a:cubicBezTo>
                <a:close/>
              </a:path>
            </a:pathLst>
          </a:custGeom>
          <a:solidFill>
            <a:srgbClr val="80D0FF"/>
          </a:solidFill>
          <a:ln w="25400">
            <a:solidFill>
              <a:schemeClr val="accent1"/>
            </a:solidFill>
          </a:ln>
        </p:spPr>
        <p:txBody>
          <a:bodyPr lIns="50800" tIns="50800" rIns="50800" bIns="50800" anchor="ctr"/>
          <a:lstStyle/>
          <a:p>
            <a:pPr/>
          </a:p>
        </p:txBody>
      </p:sp>
      <p:sp>
        <p:nvSpPr>
          <p:cNvPr id="172" name="Bambino che gioca"/>
          <p:cNvSpPr/>
          <p:nvPr/>
        </p:nvSpPr>
        <p:spPr>
          <a:xfrm>
            <a:off x="7979837" y="3056236"/>
            <a:ext cx="1053618" cy="1429475"/>
          </a:xfrm>
          <a:custGeom>
            <a:avLst/>
            <a:gdLst/>
            <a:ahLst/>
            <a:cxnLst>
              <a:cxn ang="0">
                <a:pos x="wd2" y="hd2"/>
              </a:cxn>
              <a:cxn ang="5400000">
                <a:pos x="wd2" y="hd2"/>
              </a:cxn>
              <a:cxn ang="10800000">
                <a:pos x="wd2" y="hd2"/>
              </a:cxn>
              <a:cxn ang="16200000">
                <a:pos x="wd2" y="hd2"/>
              </a:cxn>
            </a:cxnLst>
            <a:rect l="0" t="0" r="r" b="b"/>
            <a:pathLst>
              <a:path w="21386" h="21580" fill="norm" stroke="1" extrusionOk="0">
                <a:moveTo>
                  <a:pt x="12654" y="0"/>
                </a:moveTo>
                <a:cubicBezTo>
                  <a:pt x="12170" y="-6"/>
                  <a:pt x="12012" y="51"/>
                  <a:pt x="12012" y="51"/>
                </a:cubicBezTo>
                <a:lnTo>
                  <a:pt x="11943" y="79"/>
                </a:lnTo>
                <a:cubicBezTo>
                  <a:pt x="11837" y="62"/>
                  <a:pt x="11641" y="45"/>
                  <a:pt x="11256" y="140"/>
                </a:cubicBezTo>
                <a:cubicBezTo>
                  <a:pt x="10863" y="258"/>
                  <a:pt x="9776" y="724"/>
                  <a:pt x="10033" y="2168"/>
                </a:cubicBezTo>
                <a:cubicBezTo>
                  <a:pt x="10162" y="2893"/>
                  <a:pt x="10621" y="3102"/>
                  <a:pt x="11074" y="3478"/>
                </a:cubicBezTo>
                <a:cubicBezTo>
                  <a:pt x="11278" y="3647"/>
                  <a:pt x="11369" y="3855"/>
                  <a:pt x="11369" y="3900"/>
                </a:cubicBezTo>
                <a:cubicBezTo>
                  <a:pt x="11362" y="4079"/>
                  <a:pt x="11332" y="4187"/>
                  <a:pt x="11294" y="4260"/>
                </a:cubicBezTo>
                <a:cubicBezTo>
                  <a:pt x="11165" y="4243"/>
                  <a:pt x="11082" y="4191"/>
                  <a:pt x="10923" y="4270"/>
                </a:cubicBezTo>
                <a:cubicBezTo>
                  <a:pt x="10908" y="4276"/>
                  <a:pt x="10856" y="4321"/>
                  <a:pt x="10803" y="4372"/>
                </a:cubicBezTo>
                <a:cubicBezTo>
                  <a:pt x="10621" y="4434"/>
                  <a:pt x="8906" y="5226"/>
                  <a:pt x="7290" y="6502"/>
                </a:cubicBezTo>
                <a:cubicBezTo>
                  <a:pt x="7282" y="6508"/>
                  <a:pt x="7282" y="6507"/>
                  <a:pt x="7282" y="6512"/>
                </a:cubicBezTo>
                <a:cubicBezTo>
                  <a:pt x="7260" y="6524"/>
                  <a:pt x="7245" y="6540"/>
                  <a:pt x="7245" y="6546"/>
                </a:cubicBezTo>
                <a:cubicBezTo>
                  <a:pt x="7177" y="6608"/>
                  <a:pt x="6503" y="7012"/>
                  <a:pt x="6466" y="7248"/>
                </a:cubicBezTo>
                <a:cubicBezTo>
                  <a:pt x="6435" y="7484"/>
                  <a:pt x="6595" y="8175"/>
                  <a:pt x="6791" y="8793"/>
                </a:cubicBezTo>
                <a:cubicBezTo>
                  <a:pt x="7026" y="9518"/>
                  <a:pt x="7463" y="10351"/>
                  <a:pt x="7441" y="10609"/>
                </a:cubicBezTo>
                <a:cubicBezTo>
                  <a:pt x="7433" y="10682"/>
                  <a:pt x="7312" y="10985"/>
                  <a:pt x="7372" y="11125"/>
                </a:cubicBezTo>
                <a:cubicBezTo>
                  <a:pt x="7486" y="11384"/>
                  <a:pt x="7843" y="11491"/>
                  <a:pt x="7835" y="11626"/>
                </a:cubicBezTo>
                <a:cubicBezTo>
                  <a:pt x="7820" y="11817"/>
                  <a:pt x="7901" y="11913"/>
                  <a:pt x="8014" y="11958"/>
                </a:cubicBezTo>
                <a:cubicBezTo>
                  <a:pt x="8007" y="12194"/>
                  <a:pt x="8007" y="12390"/>
                  <a:pt x="8007" y="12469"/>
                </a:cubicBezTo>
                <a:cubicBezTo>
                  <a:pt x="8015" y="12564"/>
                  <a:pt x="8037" y="13132"/>
                  <a:pt x="8014" y="13227"/>
                </a:cubicBezTo>
                <a:cubicBezTo>
                  <a:pt x="7818" y="14250"/>
                  <a:pt x="7221" y="14957"/>
                  <a:pt x="7183" y="15008"/>
                </a:cubicBezTo>
                <a:cubicBezTo>
                  <a:pt x="7146" y="15058"/>
                  <a:pt x="7078" y="15167"/>
                  <a:pt x="7101" y="15211"/>
                </a:cubicBezTo>
                <a:cubicBezTo>
                  <a:pt x="7154" y="15307"/>
                  <a:pt x="7327" y="15380"/>
                  <a:pt x="7478" y="15464"/>
                </a:cubicBezTo>
                <a:cubicBezTo>
                  <a:pt x="7539" y="15498"/>
                  <a:pt x="7646" y="15549"/>
                  <a:pt x="7766" y="15605"/>
                </a:cubicBezTo>
                <a:lnTo>
                  <a:pt x="7743" y="15666"/>
                </a:lnTo>
                <a:cubicBezTo>
                  <a:pt x="7728" y="15700"/>
                  <a:pt x="7691" y="15727"/>
                  <a:pt x="7646" y="15733"/>
                </a:cubicBezTo>
                <a:cubicBezTo>
                  <a:pt x="7072" y="15795"/>
                  <a:pt x="6535" y="15834"/>
                  <a:pt x="5833" y="16019"/>
                </a:cubicBezTo>
                <a:cubicBezTo>
                  <a:pt x="4548" y="16362"/>
                  <a:pt x="3966" y="16756"/>
                  <a:pt x="2629" y="17076"/>
                </a:cubicBezTo>
                <a:cubicBezTo>
                  <a:pt x="2606" y="17065"/>
                  <a:pt x="2584" y="17054"/>
                  <a:pt x="2553" y="17043"/>
                </a:cubicBezTo>
                <a:cubicBezTo>
                  <a:pt x="2508" y="17032"/>
                  <a:pt x="2440" y="17043"/>
                  <a:pt x="2440" y="17043"/>
                </a:cubicBezTo>
                <a:cubicBezTo>
                  <a:pt x="2228" y="16902"/>
                  <a:pt x="2161" y="16880"/>
                  <a:pt x="1829" y="16823"/>
                </a:cubicBezTo>
                <a:cubicBezTo>
                  <a:pt x="1564" y="16784"/>
                  <a:pt x="1283" y="16823"/>
                  <a:pt x="1283" y="16823"/>
                </a:cubicBezTo>
                <a:cubicBezTo>
                  <a:pt x="1124" y="16784"/>
                  <a:pt x="1005" y="16751"/>
                  <a:pt x="853" y="16790"/>
                </a:cubicBezTo>
                <a:cubicBezTo>
                  <a:pt x="612" y="16863"/>
                  <a:pt x="557" y="16941"/>
                  <a:pt x="497" y="17076"/>
                </a:cubicBezTo>
                <a:lnTo>
                  <a:pt x="317" y="17452"/>
                </a:lnTo>
                <a:cubicBezTo>
                  <a:pt x="257" y="17587"/>
                  <a:pt x="263" y="17727"/>
                  <a:pt x="339" y="17845"/>
                </a:cubicBezTo>
                <a:cubicBezTo>
                  <a:pt x="392" y="17963"/>
                  <a:pt x="437" y="18111"/>
                  <a:pt x="369" y="18302"/>
                </a:cubicBezTo>
                <a:cubicBezTo>
                  <a:pt x="301" y="18499"/>
                  <a:pt x="150" y="18441"/>
                  <a:pt x="29" y="18880"/>
                </a:cubicBezTo>
                <a:cubicBezTo>
                  <a:pt x="-99" y="19318"/>
                  <a:pt x="233" y="20004"/>
                  <a:pt x="263" y="20082"/>
                </a:cubicBezTo>
                <a:cubicBezTo>
                  <a:pt x="301" y="20161"/>
                  <a:pt x="565" y="20381"/>
                  <a:pt x="905" y="20269"/>
                </a:cubicBezTo>
                <a:cubicBezTo>
                  <a:pt x="1238" y="20156"/>
                  <a:pt x="1133" y="19784"/>
                  <a:pt x="1269" y="19475"/>
                </a:cubicBezTo>
                <a:cubicBezTo>
                  <a:pt x="1405" y="19166"/>
                  <a:pt x="1608" y="19059"/>
                  <a:pt x="1699" y="18852"/>
                </a:cubicBezTo>
                <a:cubicBezTo>
                  <a:pt x="1827" y="18576"/>
                  <a:pt x="2727" y="18364"/>
                  <a:pt x="2818" y="18105"/>
                </a:cubicBezTo>
                <a:cubicBezTo>
                  <a:pt x="3717" y="17897"/>
                  <a:pt x="5400" y="17677"/>
                  <a:pt x="6126" y="17536"/>
                </a:cubicBezTo>
                <a:cubicBezTo>
                  <a:pt x="6904" y="17390"/>
                  <a:pt x="8808" y="17015"/>
                  <a:pt x="8808" y="17015"/>
                </a:cubicBezTo>
                <a:cubicBezTo>
                  <a:pt x="8921" y="16992"/>
                  <a:pt x="9029" y="16953"/>
                  <a:pt x="9119" y="16908"/>
                </a:cubicBezTo>
                <a:cubicBezTo>
                  <a:pt x="9263" y="16840"/>
                  <a:pt x="9459" y="16627"/>
                  <a:pt x="9466" y="16621"/>
                </a:cubicBezTo>
                <a:lnTo>
                  <a:pt x="9752" y="16318"/>
                </a:lnTo>
                <a:cubicBezTo>
                  <a:pt x="9858" y="16346"/>
                  <a:pt x="10192" y="16239"/>
                  <a:pt x="10260" y="16154"/>
                </a:cubicBezTo>
                <a:cubicBezTo>
                  <a:pt x="10592" y="15733"/>
                  <a:pt x="11468" y="14548"/>
                  <a:pt x="11521" y="14486"/>
                </a:cubicBezTo>
                <a:cubicBezTo>
                  <a:pt x="11573" y="14430"/>
                  <a:pt x="11642" y="14356"/>
                  <a:pt x="11740" y="14418"/>
                </a:cubicBezTo>
                <a:cubicBezTo>
                  <a:pt x="11793" y="14451"/>
                  <a:pt x="12141" y="14711"/>
                  <a:pt x="12715" y="15161"/>
                </a:cubicBezTo>
                <a:cubicBezTo>
                  <a:pt x="13463" y="15751"/>
                  <a:pt x="14006" y="15958"/>
                  <a:pt x="14059" y="15981"/>
                </a:cubicBezTo>
                <a:cubicBezTo>
                  <a:pt x="14263" y="16059"/>
                  <a:pt x="14702" y="15504"/>
                  <a:pt x="14831" y="15352"/>
                </a:cubicBezTo>
                <a:lnTo>
                  <a:pt x="14861" y="15362"/>
                </a:lnTo>
                <a:cubicBezTo>
                  <a:pt x="14907" y="15379"/>
                  <a:pt x="14928" y="15418"/>
                  <a:pt x="14920" y="15452"/>
                </a:cubicBezTo>
                <a:cubicBezTo>
                  <a:pt x="14822" y="15845"/>
                  <a:pt x="14823" y="16436"/>
                  <a:pt x="15020" y="17038"/>
                </a:cubicBezTo>
                <a:cubicBezTo>
                  <a:pt x="15352" y="18032"/>
                  <a:pt x="16053" y="18712"/>
                  <a:pt x="16212" y="18920"/>
                </a:cubicBezTo>
                <a:cubicBezTo>
                  <a:pt x="16439" y="19212"/>
                  <a:pt x="16568" y="19656"/>
                  <a:pt x="16568" y="19656"/>
                </a:cubicBezTo>
                <a:cubicBezTo>
                  <a:pt x="16629" y="19858"/>
                  <a:pt x="16651" y="19981"/>
                  <a:pt x="16651" y="19970"/>
                </a:cubicBezTo>
                <a:cubicBezTo>
                  <a:pt x="16659" y="19981"/>
                  <a:pt x="16658" y="20005"/>
                  <a:pt x="16665" y="20016"/>
                </a:cubicBezTo>
                <a:cubicBezTo>
                  <a:pt x="16665" y="20027"/>
                  <a:pt x="16650" y="20027"/>
                  <a:pt x="16627" y="20049"/>
                </a:cubicBezTo>
                <a:cubicBezTo>
                  <a:pt x="16582" y="20077"/>
                  <a:pt x="16590" y="20110"/>
                  <a:pt x="16620" y="20177"/>
                </a:cubicBezTo>
                <a:cubicBezTo>
                  <a:pt x="16628" y="20189"/>
                  <a:pt x="16599" y="20206"/>
                  <a:pt x="16561" y="20279"/>
                </a:cubicBezTo>
                <a:cubicBezTo>
                  <a:pt x="16523" y="20352"/>
                  <a:pt x="16561" y="20667"/>
                  <a:pt x="16599" y="20808"/>
                </a:cubicBezTo>
                <a:cubicBezTo>
                  <a:pt x="16637" y="20931"/>
                  <a:pt x="16778" y="21133"/>
                  <a:pt x="16816" y="21183"/>
                </a:cubicBezTo>
                <a:cubicBezTo>
                  <a:pt x="16824" y="21189"/>
                  <a:pt x="16826" y="21201"/>
                  <a:pt x="16826" y="21206"/>
                </a:cubicBezTo>
                <a:cubicBezTo>
                  <a:pt x="16856" y="21330"/>
                  <a:pt x="16901" y="21436"/>
                  <a:pt x="17015" y="21498"/>
                </a:cubicBezTo>
                <a:cubicBezTo>
                  <a:pt x="17135" y="21565"/>
                  <a:pt x="17354" y="21594"/>
                  <a:pt x="17551" y="21572"/>
                </a:cubicBezTo>
                <a:lnTo>
                  <a:pt x="18025" y="21498"/>
                </a:lnTo>
                <a:cubicBezTo>
                  <a:pt x="18222" y="21470"/>
                  <a:pt x="18389" y="21385"/>
                  <a:pt x="18495" y="21273"/>
                </a:cubicBezTo>
                <a:cubicBezTo>
                  <a:pt x="18616" y="21177"/>
                  <a:pt x="18766" y="21065"/>
                  <a:pt x="19038" y="21015"/>
                </a:cubicBezTo>
                <a:cubicBezTo>
                  <a:pt x="19310" y="20959"/>
                  <a:pt x="19326" y="21089"/>
                  <a:pt x="19930" y="20943"/>
                </a:cubicBezTo>
                <a:cubicBezTo>
                  <a:pt x="20535" y="20797"/>
                  <a:pt x="21198" y="20218"/>
                  <a:pt x="21274" y="20156"/>
                </a:cubicBezTo>
                <a:cubicBezTo>
                  <a:pt x="21372" y="20117"/>
                  <a:pt x="21501" y="19819"/>
                  <a:pt x="21191" y="19651"/>
                </a:cubicBezTo>
                <a:cubicBezTo>
                  <a:pt x="20874" y="19482"/>
                  <a:pt x="20481" y="19746"/>
                  <a:pt x="20027" y="19819"/>
                </a:cubicBezTo>
                <a:cubicBezTo>
                  <a:pt x="19581" y="19887"/>
                  <a:pt x="19302" y="19780"/>
                  <a:pt x="19000" y="19763"/>
                </a:cubicBezTo>
                <a:cubicBezTo>
                  <a:pt x="18698" y="19752"/>
                  <a:pt x="18284" y="19566"/>
                  <a:pt x="18186" y="19538"/>
                </a:cubicBezTo>
                <a:cubicBezTo>
                  <a:pt x="18163" y="19527"/>
                  <a:pt x="18133" y="19526"/>
                  <a:pt x="18110" y="19526"/>
                </a:cubicBezTo>
                <a:cubicBezTo>
                  <a:pt x="18050" y="19526"/>
                  <a:pt x="18002" y="19498"/>
                  <a:pt x="17987" y="19459"/>
                </a:cubicBezTo>
                <a:cubicBezTo>
                  <a:pt x="17882" y="19066"/>
                  <a:pt x="17452" y="17459"/>
                  <a:pt x="17362" y="17155"/>
                </a:cubicBezTo>
                <a:cubicBezTo>
                  <a:pt x="17127" y="16385"/>
                  <a:pt x="16704" y="15513"/>
                  <a:pt x="16689" y="15429"/>
                </a:cubicBezTo>
                <a:cubicBezTo>
                  <a:pt x="16659" y="15261"/>
                  <a:pt x="16710" y="15076"/>
                  <a:pt x="16703" y="14880"/>
                </a:cubicBezTo>
                <a:cubicBezTo>
                  <a:pt x="16695" y="14812"/>
                  <a:pt x="16667" y="14520"/>
                  <a:pt x="16455" y="14369"/>
                </a:cubicBezTo>
                <a:lnTo>
                  <a:pt x="16349" y="14277"/>
                </a:lnTo>
                <a:cubicBezTo>
                  <a:pt x="16364" y="14232"/>
                  <a:pt x="16122" y="13918"/>
                  <a:pt x="16084" y="13879"/>
                </a:cubicBezTo>
                <a:cubicBezTo>
                  <a:pt x="15722" y="13525"/>
                  <a:pt x="15215" y="13093"/>
                  <a:pt x="14580" y="12599"/>
                </a:cubicBezTo>
                <a:cubicBezTo>
                  <a:pt x="14074" y="12205"/>
                  <a:pt x="13614" y="11884"/>
                  <a:pt x="13282" y="11659"/>
                </a:cubicBezTo>
                <a:cubicBezTo>
                  <a:pt x="13357" y="11631"/>
                  <a:pt x="13991" y="11514"/>
                  <a:pt x="14014" y="11424"/>
                </a:cubicBezTo>
                <a:cubicBezTo>
                  <a:pt x="14014" y="11424"/>
                  <a:pt x="14014" y="11198"/>
                  <a:pt x="14044" y="10226"/>
                </a:cubicBezTo>
                <a:cubicBezTo>
                  <a:pt x="14082" y="8973"/>
                  <a:pt x="14233" y="8574"/>
                  <a:pt x="14233" y="8574"/>
                </a:cubicBezTo>
                <a:cubicBezTo>
                  <a:pt x="14256" y="8495"/>
                  <a:pt x="14400" y="8480"/>
                  <a:pt x="14453" y="8553"/>
                </a:cubicBezTo>
                <a:lnTo>
                  <a:pt x="14543" y="8686"/>
                </a:lnTo>
                <a:cubicBezTo>
                  <a:pt x="14573" y="8731"/>
                  <a:pt x="14618" y="8777"/>
                  <a:pt x="14663" y="8811"/>
                </a:cubicBezTo>
                <a:cubicBezTo>
                  <a:pt x="14671" y="8817"/>
                  <a:pt x="14679" y="8828"/>
                  <a:pt x="14687" y="8839"/>
                </a:cubicBezTo>
                <a:cubicBezTo>
                  <a:pt x="14785" y="9025"/>
                  <a:pt x="15102" y="9120"/>
                  <a:pt x="15411" y="9064"/>
                </a:cubicBezTo>
                <a:cubicBezTo>
                  <a:pt x="15411" y="9064"/>
                  <a:pt x="16417" y="8929"/>
                  <a:pt x="17211" y="8788"/>
                </a:cubicBezTo>
                <a:cubicBezTo>
                  <a:pt x="17755" y="8693"/>
                  <a:pt x="18941" y="8417"/>
                  <a:pt x="19175" y="8367"/>
                </a:cubicBezTo>
                <a:cubicBezTo>
                  <a:pt x="19296" y="8322"/>
                  <a:pt x="19461" y="8344"/>
                  <a:pt x="19491" y="8344"/>
                </a:cubicBezTo>
                <a:cubicBezTo>
                  <a:pt x="19665" y="8344"/>
                  <a:pt x="19878" y="8315"/>
                  <a:pt x="19999" y="8293"/>
                </a:cubicBezTo>
                <a:cubicBezTo>
                  <a:pt x="19999" y="8293"/>
                  <a:pt x="20383" y="8204"/>
                  <a:pt x="20473" y="8170"/>
                </a:cubicBezTo>
                <a:cubicBezTo>
                  <a:pt x="20829" y="8075"/>
                  <a:pt x="20693" y="7856"/>
                  <a:pt x="20700" y="7654"/>
                </a:cubicBezTo>
                <a:cubicBezTo>
                  <a:pt x="20708" y="7457"/>
                  <a:pt x="20669" y="7299"/>
                  <a:pt x="20669" y="7299"/>
                </a:cubicBezTo>
                <a:cubicBezTo>
                  <a:pt x="20669" y="7299"/>
                  <a:pt x="20730" y="7136"/>
                  <a:pt x="20625" y="7046"/>
                </a:cubicBezTo>
                <a:cubicBezTo>
                  <a:pt x="20511" y="6951"/>
                  <a:pt x="19998" y="7080"/>
                  <a:pt x="19635" y="7125"/>
                </a:cubicBezTo>
                <a:cubicBezTo>
                  <a:pt x="19605" y="7137"/>
                  <a:pt x="19508" y="7159"/>
                  <a:pt x="19470" y="7159"/>
                </a:cubicBezTo>
                <a:cubicBezTo>
                  <a:pt x="19311" y="7153"/>
                  <a:pt x="19190" y="7169"/>
                  <a:pt x="19144" y="7253"/>
                </a:cubicBezTo>
                <a:cubicBezTo>
                  <a:pt x="19061" y="7315"/>
                  <a:pt x="19015" y="7574"/>
                  <a:pt x="18962" y="7619"/>
                </a:cubicBezTo>
                <a:cubicBezTo>
                  <a:pt x="18864" y="7742"/>
                  <a:pt x="18329" y="7727"/>
                  <a:pt x="17022" y="7800"/>
                </a:cubicBezTo>
                <a:cubicBezTo>
                  <a:pt x="16531" y="7822"/>
                  <a:pt x="16063" y="7833"/>
                  <a:pt x="15881" y="7838"/>
                </a:cubicBezTo>
                <a:cubicBezTo>
                  <a:pt x="15836" y="7838"/>
                  <a:pt x="15791" y="7822"/>
                  <a:pt x="15768" y="7794"/>
                </a:cubicBezTo>
                <a:lnTo>
                  <a:pt x="15397" y="7260"/>
                </a:lnTo>
                <a:cubicBezTo>
                  <a:pt x="15337" y="7131"/>
                  <a:pt x="15313" y="6906"/>
                  <a:pt x="14927" y="6221"/>
                </a:cubicBezTo>
                <a:cubicBezTo>
                  <a:pt x="14897" y="6176"/>
                  <a:pt x="14528" y="5180"/>
                  <a:pt x="14415" y="5029"/>
                </a:cubicBezTo>
                <a:cubicBezTo>
                  <a:pt x="14370" y="4972"/>
                  <a:pt x="14362" y="4882"/>
                  <a:pt x="14113" y="4725"/>
                </a:cubicBezTo>
                <a:cubicBezTo>
                  <a:pt x="13947" y="4624"/>
                  <a:pt x="13598" y="4607"/>
                  <a:pt x="13379" y="4613"/>
                </a:cubicBezTo>
                <a:cubicBezTo>
                  <a:pt x="13348" y="4545"/>
                  <a:pt x="13343" y="4468"/>
                  <a:pt x="13388" y="4423"/>
                </a:cubicBezTo>
                <a:cubicBezTo>
                  <a:pt x="13464" y="4344"/>
                  <a:pt x="13667" y="4388"/>
                  <a:pt x="13931" y="4416"/>
                </a:cubicBezTo>
                <a:cubicBezTo>
                  <a:pt x="14075" y="4433"/>
                  <a:pt x="14474" y="4451"/>
                  <a:pt x="14587" y="4428"/>
                </a:cubicBezTo>
                <a:cubicBezTo>
                  <a:pt x="14731" y="4400"/>
                  <a:pt x="14837" y="4310"/>
                  <a:pt x="14852" y="4226"/>
                </a:cubicBezTo>
                <a:cubicBezTo>
                  <a:pt x="14859" y="4170"/>
                  <a:pt x="14867" y="4097"/>
                  <a:pt x="14890" y="4058"/>
                </a:cubicBezTo>
                <a:cubicBezTo>
                  <a:pt x="14935" y="3985"/>
                  <a:pt x="15058" y="3956"/>
                  <a:pt x="15126" y="3945"/>
                </a:cubicBezTo>
                <a:cubicBezTo>
                  <a:pt x="15269" y="3923"/>
                  <a:pt x="15177" y="3798"/>
                  <a:pt x="15154" y="3759"/>
                </a:cubicBezTo>
                <a:cubicBezTo>
                  <a:pt x="15124" y="3714"/>
                  <a:pt x="15185" y="3703"/>
                  <a:pt x="15223" y="3680"/>
                </a:cubicBezTo>
                <a:cubicBezTo>
                  <a:pt x="15260" y="3663"/>
                  <a:pt x="15298" y="3630"/>
                  <a:pt x="15298" y="3591"/>
                </a:cubicBezTo>
                <a:cubicBezTo>
                  <a:pt x="15306" y="3557"/>
                  <a:pt x="15261" y="3551"/>
                  <a:pt x="15246" y="3455"/>
                </a:cubicBezTo>
                <a:cubicBezTo>
                  <a:pt x="15239" y="3410"/>
                  <a:pt x="15209" y="3349"/>
                  <a:pt x="15277" y="3338"/>
                </a:cubicBezTo>
                <a:cubicBezTo>
                  <a:pt x="15315" y="3332"/>
                  <a:pt x="15458" y="3310"/>
                  <a:pt x="15511" y="3215"/>
                </a:cubicBezTo>
                <a:cubicBezTo>
                  <a:pt x="15556" y="3119"/>
                  <a:pt x="15480" y="3024"/>
                  <a:pt x="15442" y="2990"/>
                </a:cubicBezTo>
                <a:cubicBezTo>
                  <a:pt x="15412" y="2962"/>
                  <a:pt x="15351" y="2893"/>
                  <a:pt x="15336" y="2871"/>
                </a:cubicBezTo>
                <a:cubicBezTo>
                  <a:pt x="15313" y="2848"/>
                  <a:pt x="15245" y="2793"/>
                  <a:pt x="15230" y="2765"/>
                </a:cubicBezTo>
                <a:cubicBezTo>
                  <a:pt x="15215" y="2743"/>
                  <a:pt x="15171" y="2663"/>
                  <a:pt x="15164" y="2618"/>
                </a:cubicBezTo>
                <a:cubicBezTo>
                  <a:pt x="15156" y="2573"/>
                  <a:pt x="15139" y="2557"/>
                  <a:pt x="15192" y="2467"/>
                </a:cubicBezTo>
                <a:cubicBezTo>
                  <a:pt x="15237" y="2377"/>
                  <a:pt x="15275" y="2326"/>
                  <a:pt x="15298" y="2275"/>
                </a:cubicBezTo>
                <a:cubicBezTo>
                  <a:pt x="15321" y="2230"/>
                  <a:pt x="15366" y="2107"/>
                  <a:pt x="15374" y="2022"/>
                </a:cubicBezTo>
                <a:cubicBezTo>
                  <a:pt x="15381" y="1944"/>
                  <a:pt x="15397" y="1837"/>
                  <a:pt x="15329" y="1657"/>
                </a:cubicBezTo>
                <a:cubicBezTo>
                  <a:pt x="15268" y="1506"/>
                  <a:pt x="15179" y="1421"/>
                  <a:pt x="15126" y="1376"/>
                </a:cubicBezTo>
                <a:cubicBezTo>
                  <a:pt x="15133" y="1371"/>
                  <a:pt x="15359" y="1174"/>
                  <a:pt x="15253" y="1034"/>
                </a:cubicBezTo>
                <a:cubicBezTo>
                  <a:pt x="15193" y="950"/>
                  <a:pt x="15058" y="764"/>
                  <a:pt x="14710" y="641"/>
                </a:cubicBezTo>
                <a:cubicBezTo>
                  <a:pt x="14272" y="483"/>
                  <a:pt x="14036" y="11"/>
                  <a:pt x="12654" y="0"/>
                </a:cubicBezTo>
                <a:close/>
                <a:moveTo>
                  <a:pt x="9242" y="7252"/>
                </a:moveTo>
                <a:cubicBezTo>
                  <a:pt x="9253" y="7257"/>
                  <a:pt x="9254" y="7270"/>
                  <a:pt x="9247" y="7282"/>
                </a:cubicBezTo>
                <a:cubicBezTo>
                  <a:pt x="9111" y="7568"/>
                  <a:pt x="9034" y="7742"/>
                  <a:pt x="8883" y="8181"/>
                </a:cubicBezTo>
                <a:cubicBezTo>
                  <a:pt x="8709" y="8709"/>
                  <a:pt x="8657" y="9525"/>
                  <a:pt x="8650" y="9986"/>
                </a:cubicBezTo>
                <a:cubicBezTo>
                  <a:pt x="8657" y="10087"/>
                  <a:pt x="8507" y="10411"/>
                  <a:pt x="8402" y="10372"/>
                </a:cubicBezTo>
                <a:cubicBezTo>
                  <a:pt x="8371" y="10327"/>
                  <a:pt x="8333" y="10283"/>
                  <a:pt x="8333" y="10272"/>
                </a:cubicBezTo>
                <a:cubicBezTo>
                  <a:pt x="8333" y="10221"/>
                  <a:pt x="8128" y="9609"/>
                  <a:pt x="8203" y="8839"/>
                </a:cubicBezTo>
                <a:cubicBezTo>
                  <a:pt x="8264" y="8288"/>
                  <a:pt x="8136" y="7878"/>
                  <a:pt x="8114" y="7726"/>
                </a:cubicBezTo>
                <a:cubicBezTo>
                  <a:pt x="8114" y="7720"/>
                  <a:pt x="8128" y="7698"/>
                  <a:pt x="8158" y="7670"/>
                </a:cubicBezTo>
                <a:cubicBezTo>
                  <a:pt x="8234" y="7754"/>
                  <a:pt x="8296" y="7816"/>
                  <a:pt x="8326" y="7838"/>
                </a:cubicBezTo>
                <a:cubicBezTo>
                  <a:pt x="8402" y="7911"/>
                  <a:pt x="8468" y="7843"/>
                  <a:pt x="8468" y="7843"/>
                </a:cubicBezTo>
                <a:cubicBezTo>
                  <a:pt x="8468" y="7843"/>
                  <a:pt x="9170" y="7288"/>
                  <a:pt x="9185" y="7271"/>
                </a:cubicBezTo>
                <a:cubicBezTo>
                  <a:pt x="9212" y="7249"/>
                  <a:pt x="9232" y="7246"/>
                  <a:pt x="9242" y="7252"/>
                </a:cubicBezTo>
                <a:close/>
              </a:path>
            </a:pathLst>
          </a:custGeom>
          <a:solidFill>
            <a:schemeClr val="accent6">
              <a:lumOff val="17254"/>
            </a:schemeClr>
          </a:solidFill>
          <a:ln w="25400">
            <a:solidFill>
              <a:schemeClr val="accent1"/>
            </a:solidFill>
          </a:ln>
        </p:spPr>
        <p:txBody>
          <a:bodyPr lIns="50800" tIns="50800" rIns="50800" bIns="50800" anchor="ctr"/>
          <a:lstStyle/>
          <a:p>
            <a:pPr/>
          </a:p>
        </p:txBody>
      </p:sp>
      <p:sp>
        <p:nvSpPr>
          <p:cNvPr id="173" name="Escursionismo"/>
          <p:cNvSpPr/>
          <p:nvPr/>
        </p:nvSpPr>
        <p:spPr>
          <a:xfrm>
            <a:off x="683873" y="5157244"/>
            <a:ext cx="961980" cy="1471387"/>
          </a:xfrm>
          <a:custGeom>
            <a:avLst/>
            <a:gdLst/>
            <a:ahLst/>
            <a:cxnLst>
              <a:cxn ang="0">
                <a:pos x="wd2" y="hd2"/>
              </a:cxn>
              <a:cxn ang="5400000">
                <a:pos x="wd2" y="hd2"/>
              </a:cxn>
              <a:cxn ang="10800000">
                <a:pos x="wd2" y="hd2"/>
              </a:cxn>
              <a:cxn ang="16200000">
                <a:pos x="wd2" y="hd2"/>
              </a:cxn>
            </a:cxnLst>
            <a:rect l="0" t="0" r="r" b="b"/>
            <a:pathLst>
              <a:path w="21361" h="21470" fill="norm" stroke="1" extrusionOk="0">
                <a:moveTo>
                  <a:pt x="13808" y="0"/>
                </a:moveTo>
                <a:cubicBezTo>
                  <a:pt x="13160" y="0"/>
                  <a:pt x="12512" y="162"/>
                  <a:pt x="12018" y="486"/>
                </a:cubicBezTo>
                <a:cubicBezTo>
                  <a:pt x="11030" y="1136"/>
                  <a:pt x="11030" y="2190"/>
                  <a:pt x="12018" y="2840"/>
                </a:cubicBezTo>
                <a:cubicBezTo>
                  <a:pt x="13007" y="3489"/>
                  <a:pt x="14609" y="3489"/>
                  <a:pt x="15597" y="2840"/>
                </a:cubicBezTo>
                <a:cubicBezTo>
                  <a:pt x="16585" y="2190"/>
                  <a:pt x="16585" y="1136"/>
                  <a:pt x="15597" y="486"/>
                </a:cubicBezTo>
                <a:cubicBezTo>
                  <a:pt x="15103" y="162"/>
                  <a:pt x="14455" y="0"/>
                  <a:pt x="13808" y="0"/>
                </a:cubicBezTo>
                <a:close/>
                <a:moveTo>
                  <a:pt x="5512" y="1761"/>
                </a:moveTo>
                <a:cubicBezTo>
                  <a:pt x="4661" y="1803"/>
                  <a:pt x="3900" y="2199"/>
                  <a:pt x="3692" y="2786"/>
                </a:cubicBezTo>
                <a:lnTo>
                  <a:pt x="2231" y="6906"/>
                </a:lnTo>
                <a:cubicBezTo>
                  <a:pt x="1377" y="6961"/>
                  <a:pt x="596" y="7320"/>
                  <a:pt x="253" y="7879"/>
                </a:cubicBezTo>
                <a:cubicBezTo>
                  <a:pt x="-239" y="8681"/>
                  <a:pt x="353" y="9592"/>
                  <a:pt x="1573" y="9915"/>
                </a:cubicBezTo>
                <a:cubicBezTo>
                  <a:pt x="2793" y="10239"/>
                  <a:pt x="4180" y="9851"/>
                  <a:pt x="4672" y="9050"/>
                </a:cubicBezTo>
                <a:cubicBezTo>
                  <a:pt x="4845" y="8767"/>
                  <a:pt x="8802" y="2442"/>
                  <a:pt x="8802" y="2442"/>
                </a:cubicBezTo>
                <a:lnTo>
                  <a:pt x="6377" y="1843"/>
                </a:lnTo>
                <a:cubicBezTo>
                  <a:pt x="6091" y="1773"/>
                  <a:pt x="5795" y="1747"/>
                  <a:pt x="5512" y="1761"/>
                </a:cubicBezTo>
                <a:close/>
                <a:moveTo>
                  <a:pt x="11584" y="3288"/>
                </a:moveTo>
                <a:cubicBezTo>
                  <a:pt x="9747" y="3252"/>
                  <a:pt x="7972" y="4760"/>
                  <a:pt x="6497" y="7059"/>
                </a:cubicBezTo>
                <a:cubicBezTo>
                  <a:pt x="4811" y="9686"/>
                  <a:pt x="5907" y="11797"/>
                  <a:pt x="5907" y="11797"/>
                </a:cubicBezTo>
                <a:lnTo>
                  <a:pt x="3880" y="14760"/>
                </a:lnTo>
                <a:lnTo>
                  <a:pt x="161" y="20126"/>
                </a:lnTo>
                <a:cubicBezTo>
                  <a:pt x="-198" y="20570"/>
                  <a:pt x="62" y="21127"/>
                  <a:pt x="738" y="21364"/>
                </a:cubicBezTo>
                <a:cubicBezTo>
                  <a:pt x="1414" y="21600"/>
                  <a:pt x="2260" y="21429"/>
                  <a:pt x="2619" y="20985"/>
                </a:cubicBezTo>
                <a:lnTo>
                  <a:pt x="3255" y="20235"/>
                </a:lnTo>
                <a:lnTo>
                  <a:pt x="8651" y="13911"/>
                </a:lnTo>
                <a:lnTo>
                  <a:pt x="9614" y="15382"/>
                </a:lnTo>
                <a:cubicBezTo>
                  <a:pt x="9629" y="15414"/>
                  <a:pt x="9647" y="15447"/>
                  <a:pt x="9667" y="15479"/>
                </a:cubicBezTo>
                <a:lnTo>
                  <a:pt x="13157" y="20817"/>
                </a:lnTo>
                <a:cubicBezTo>
                  <a:pt x="13472" y="21306"/>
                  <a:pt x="14339" y="21537"/>
                  <a:pt x="15084" y="21330"/>
                </a:cubicBezTo>
                <a:cubicBezTo>
                  <a:pt x="15758" y="21143"/>
                  <a:pt x="16067" y="20642"/>
                  <a:pt x="15886" y="20186"/>
                </a:cubicBezTo>
                <a:lnTo>
                  <a:pt x="15875" y="20164"/>
                </a:lnTo>
                <a:cubicBezTo>
                  <a:pt x="15867" y="20144"/>
                  <a:pt x="15858" y="20125"/>
                  <a:pt x="15847" y="20106"/>
                </a:cubicBezTo>
                <a:lnTo>
                  <a:pt x="14540" y="17420"/>
                </a:lnTo>
                <a:lnTo>
                  <a:pt x="13236" y="14726"/>
                </a:lnTo>
                <a:cubicBezTo>
                  <a:pt x="13232" y="14720"/>
                  <a:pt x="13225" y="14714"/>
                  <a:pt x="13221" y="14708"/>
                </a:cubicBezTo>
                <a:lnTo>
                  <a:pt x="10992" y="10123"/>
                </a:lnTo>
                <a:lnTo>
                  <a:pt x="12297" y="7830"/>
                </a:lnTo>
                <a:lnTo>
                  <a:pt x="13435" y="9350"/>
                </a:lnTo>
                <a:lnTo>
                  <a:pt x="19582" y="9865"/>
                </a:lnTo>
                <a:lnTo>
                  <a:pt x="17808" y="21174"/>
                </a:lnTo>
                <a:lnTo>
                  <a:pt x="18668" y="21174"/>
                </a:lnTo>
                <a:lnTo>
                  <a:pt x="21361" y="6899"/>
                </a:lnTo>
                <a:lnTo>
                  <a:pt x="20046" y="6899"/>
                </a:lnTo>
                <a:lnTo>
                  <a:pt x="19814" y="8389"/>
                </a:lnTo>
                <a:cubicBezTo>
                  <a:pt x="19070" y="8282"/>
                  <a:pt x="17633" y="8072"/>
                  <a:pt x="16074" y="7823"/>
                </a:cubicBezTo>
                <a:cubicBezTo>
                  <a:pt x="13879" y="7474"/>
                  <a:pt x="15668" y="4276"/>
                  <a:pt x="12376" y="3400"/>
                </a:cubicBezTo>
                <a:cubicBezTo>
                  <a:pt x="12111" y="3330"/>
                  <a:pt x="11847" y="3293"/>
                  <a:pt x="11584" y="3288"/>
                </a:cubicBezTo>
                <a:close/>
              </a:path>
            </a:pathLst>
          </a:custGeom>
          <a:solidFill>
            <a:schemeClr val="accent6">
              <a:lumOff val="17254"/>
            </a:schemeClr>
          </a:solidFill>
          <a:ln w="25400">
            <a:solidFill>
              <a:schemeClr val="accent1"/>
            </a:solidFill>
          </a:ln>
        </p:spPr>
        <p:txBody>
          <a:bodyPr lIns="50800" tIns="50800" rIns="50800" bIns="50800" anchor="ctr"/>
          <a:lstStyle/>
          <a:p>
            <a:pPr/>
          </a:p>
        </p:txBody>
      </p:sp>
      <p:sp>
        <p:nvSpPr>
          <p:cNvPr id="174" name="Uomo"/>
          <p:cNvSpPr/>
          <p:nvPr/>
        </p:nvSpPr>
        <p:spPr>
          <a:xfrm>
            <a:off x="2445791" y="5126943"/>
            <a:ext cx="593450" cy="1532043"/>
          </a:xfrm>
          <a:custGeom>
            <a:avLst/>
            <a:gdLst/>
            <a:ahLst/>
            <a:cxnLst>
              <a:cxn ang="0">
                <a:pos x="wd2" y="hd2"/>
              </a:cxn>
              <a:cxn ang="5400000">
                <a:pos x="wd2" y="hd2"/>
              </a:cxn>
              <a:cxn ang="10800000">
                <a:pos x="wd2" y="hd2"/>
              </a:cxn>
              <a:cxn ang="16200000">
                <a:pos x="wd2" y="hd2"/>
              </a:cxn>
            </a:cxnLst>
            <a:rect l="0" t="0" r="r" b="b"/>
            <a:pathLst>
              <a:path w="21470" h="21502" fill="norm" stroke="1" extrusionOk="0">
                <a:moveTo>
                  <a:pt x="10246" y="9"/>
                </a:moveTo>
                <a:cubicBezTo>
                  <a:pt x="9651" y="38"/>
                  <a:pt x="9052" y="141"/>
                  <a:pt x="8490" y="330"/>
                </a:cubicBezTo>
                <a:cubicBezTo>
                  <a:pt x="7409" y="696"/>
                  <a:pt x="7827" y="1470"/>
                  <a:pt x="7827" y="1470"/>
                </a:cubicBezTo>
                <a:cubicBezTo>
                  <a:pt x="7827" y="1470"/>
                  <a:pt x="7467" y="1471"/>
                  <a:pt x="7689" y="1836"/>
                </a:cubicBezTo>
                <a:cubicBezTo>
                  <a:pt x="7827" y="2068"/>
                  <a:pt x="7730" y="2121"/>
                  <a:pt x="8174" y="2196"/>
                </a:cubicBezTo>
                <a:cubicBezTo>
                  <a:pt x="8285" y="2476"/>
                  <a:pt x="8629" y="2492"/>
                  <a:pt x="8629" y="2982"/>
                </a:cubicBezTo>
                <a:cubicBezTo>
                  <a:pt x="8629" y="2987"/>
                  <a:pt x="8355" y="2977"/>
                  <a:pt x="8161" y="3133"/>
                </a:cubicBezTo>
                <a:cubicBezTo>
                  <a:pt x="8106" y="3176"/>
                  <a:pt x="8049" y="3321"/>
                  <a:pt x="7827" y="3358"/>
                </a:cubicBezTo>
                <a:cubicBezTo>
                  <a:pt x="6842" y="3541"/>
                  <a:pt x="4636" y="3730"/>
                  <a:pt x="4095" y="3940"/>
                </a:cubicBezTo>
                <a:cubicBezTo>
                  <a:pt x="3332" y="4236"/>
                  <a:pt x="185" y="6556"/>
                  <a:pt x="185" y="6782"/>
                </a:cubicBezTo>
                <a:cubicBezTo>
                  <a:pt x="185" y="7132"/>
                  <a:pt x="112" y="7368"/>
                  <a:pt x="306" y="7545"/>
                </a:cubicBezTo>
                <a:cubicBezTo>
                  <a:pt x="1138" y="8299"/>
                  <a:pt x="2140" y="9547"/>
                  <a:pt x="3388" y="10138"/>
                </a:cubicBezTo>
                <a:cubicBezTo>
                  <a:pt x="3555" y="10219"/>
                  <a:pt x="3874" y="10312"/>
                  <a:pt x="4290" y="10365"/>
                </a:cubicBezTo>
                <a:cubicBezTo>
                  <a:pt x="4706" y="10419"/>
                  <a:pt x="5414" y="10538"/>
                  <a:pt x="5400" y="10635"/>
                </a:cubicBezTo>
                <a:cubicBezTo>
                  <a:pt x="5261" y="11506"/>
                  <a:pt x="4984" y="13594"/>
                  <a:pt x="4775" y="14590"/>
                </a:cubicBezTo>
                <a:cubicBezTo>
                  <a:pt x="4637" y="15241"/>
                  <a:pt x="4526" y="15983"/>
                  <a:pt x="4429" y="16446"/>
                </a:cubicBezTo>
                <a:cubicBezTo>
                  <a:pt x="4262" y="17243"/>
                  <a:pt x="4221" y="18179"/>
                  <a:pt x="3666" y="19164"/>
                </a:cubicBezTo>
                <a:cubicBezTo>
                  <a:pt x="3416" y="19616"/>
                  <a:pt x="2972" y="20213"/>
                  <a:pt x="3250" y="20213"/>
                </a:cubicBezTo>
                <a:cubicBezTo>
                  <a:pt x="2833" y="20611"/>
                  <a:pt x="1236" y="20826"/>
                  <a:pt x="432" y="20912"/>
                </a:cubicBezTo>
                <a:cubicBezTo>
                  <a:pt x="154" y="20939"/>
                  <a:pt x="-25" y="21042"/>
                  <a:pt x="3" y="21155"/>
                </a:cubicBezTo>
                <a:lnTo>
                  <a:pt x="29" y="21224"/>
                </a:lnTo>
                <a:cubicBezTo>
                  <a:pt x="43" y="21310"/>
                  <a:pt x="324" y="21343"/>
                  <a:pt x="393" y="21343"/>
                </a:cubicBezTo>
                <a:cubicBezTo>
                  <a:pt x="837" y="21375"/>
                  <a:pt x="2207" y="21460"/>
                  <a:pt x="3206" y="21304"/>
                </a:cubicBezTo>
                <a:cubicBezTo>
                  <a:pt x="4371" y="21127"/>
                  <a:pt x="5857" y="21246"/>
                  <a:pt x="7008" y="21187"/>
                </a:cubicBezTo>
                <a:cubicBezTo>
                  <a:pt x="7355" y="21170"/>
                  <a:pt x="7398" y="20691"/>
                  <a:pt x="7259" y="20470"/>
                </a:cubicBezTo>
                <a:cubicBezTo>
                  <a:pt x="7218" y="20406"/>
                  <a:pt x="7134" y="20374"/>
                  <a:pt x="7134" y="20374"/>
                </a:cubicBezTo>
                <a:lnTo>
                  <a:pt x="7190" y="20411"/>
                </a:lnTo>
                <a:cubicBezTo>
                  <a:pt x="7773" y="20433"/>
                  <a:pt x="8367" y="17904"/>
                  <a:pt x="8742" y="15859"/>
                </a:cubicBezTo>
                <a:cubicBezTo>
                  <a:pt x="8908" y="14998"/>
                  <a:pt x="10033" y="13115"/>
                  <a:pt x="10394" y="12496"/>
                </a:cubicBezTo>
                <a:cubicBezTo>
                  <a:pt x="10421" y="12442"/>
                  <a:pt x="10630" y="12442"/>
                  <a:pt x="10658" y="12496"/>
                </a:cubicBezTo>
                <a:cubicBezTo>
                  <a:pt x="10880" y="12986"/>
                  <a:pt x="11168" y="14030"/>
                  <a:pt x="11473" y="14756"/>
                </a:cubicBezTo>
                <a:cubicBezTo>
                  <a:pt x="11542" y="14923"/>
                  <a:pt x="11753" y="15563"/>
                  <a:pt x="11781" y="15967"/>
                </a:cubicBezTo>
                <a:cubicBezTo>
                  <a:pt x="11892" y="17205"/>
                  <a:pt x="11572" y="19841"/>
                  <a:pt x="12002" y="20174"/>
                </a:cubicBezTo>
                <a:cubicBezTo>
                  <a:pt x="12002" y="20174"/>
                  <a:pt x="11906" y="20681"/>
                  <a:pt x="11490" y="21052"/>
                </a:cubicBezTo>
                <a:cubicBezTo>
                  <a:pt x="10908" y="21574"/>
                  <a:pt x="13763" y="21579"/>
                  <a:pt x="14568" y="21380"/>
                </a:cubicBezTo>
                <a:cubicBezTo>
                  <a:pt x="15608" y="21127"/>
                  <a:pt x="14986" y="20681"/>
                  <a:pt x="15028" y="20487"/>
                </a:cubicBezTo>
                <a:cubicBezTo>
                  <a:pt x="15125" y="20315"/>
                  <a:pt x="15333" y="20315"/>
                  <a:pt x="15444" y="19949"/>
                </a:cubicBezTo>
                <a:cubicBezTo>
                  <a:pt x="15763" y="18840"/>
                  <a:pt x="15485" y="17441"/>
                  <a:pt x="15513" y="16317"/>
                </a:cubicBezTo>
                <a:cubicBezTo>
                  <a:pt x="15527" y="15945"/>
                  <a:pt x="15886" y="15229"/>
                  <a:pt x="15886" y="14228"/>
                </a:cubicBezTo>
                <a:cubicBezTo>
                  <a:pt x="15886" y="13222"/>
                  <a:pt x="15888" y="12329"/>
                  <a:pt x="15721" y="11430"/>
                </a:cubicBezTo>
                <a:cubicBezTo>
                  <a:pt x="15610" y="10838"/>
                  <a:pt x="16110" y="10801"/>
                  <a:pt x="15652" y="10043"/>
                </a:cubicBezTo>
                <a:cubicBezTo>
                  <a:pt x="17247" y="10107"/>
                  <a:pt x="17453" y="10053"/>
                  <a:pt x="17967" y="9800"/>
                </a:cubicBezTo>
                <a:cubicBezTo>
                  <a:pt x="19312" y="9122"/>
                  <a:pt x="20798" y="7584"/>
                  <a:pt x="21062" y="7320"/>
                </a:cubicBezTo>
                <a:cubicBezTo>
                  <a:pt x="21575" y="7277"/>
                  <a:pt x="21546" y="6845"/>
                  <a:pt x="21296" y="6533"/>
                </a:cubicBezTo>
                <a:cubicBezTo>
                  <a:pt x="21226" y="6452"/>
                  <a:pt x="20909" y="6464"/>
                  <a:pt x="20854" y="6383"/>
                </a:cubicBezTo>
                <a:cubicBezTo>
                  <a:pt x="20424" y="5754"/>
                  <a:pt x="17691" y="4301"/>
                  <a:pt x="17247" y="3989"/>
                </a:cubicBezTo>
                <a:cubicBezTo>
                  <a:pt x="16859" y="3714"/>
                  <a:pt x="14264" y="3515"/>
                  <a:pt x="13376" y="3380"/>
                </a:cubicBezTo>
                <a:cubicBezTo>
                  <a:pt x="13237" y="3359"/>
                  <a:pt x="13085" y="3299"/>
                  <a:pt x="13029" y="3246"/>
                </a:cubicBezTo>
                <a:cubicBezTo>
                  <a:pt x="13001" y="3224"/>
                  <a:pt x="12988" y="3203"/>
                  <a:pt x="12960" y="3182"/>
                </a:cubicBezTo>
                <a:cubicBezTo>
                  <a:pt x="12724" y="2983"/>
                  <a:pt x="12392" y="2988"/>
                  <a:pt x="12392" y="2988"/>
                </a:cubicBezTo>
                <a:cubicBezTo>
                  <a:pt x="12350" y="2838"/>
                  <a:pt x="12319" y="2713"/>
                  <a:pt x="12444" y="2627"/>
                </a:cubicBezTo>
                <a:cubicBezTo>
                  <a:pt x="12610" y="2503"/>
                  <a:pt x="12750" y="2363"/>
                  <a:pt x="12847" y="2218"/>
                </a:cubicBezTo>
                <a:cubicBezTo>
                  <a:pt x="13041" y="2202"/>
                  <a:pt x="13196" y="2212"/>
                  <a:pt x="13376" y="1932"/>
                </a:cubicBezTo>
                <a:cubicBezTo>
                  <a:pt x="13445" y="1809"/>
                  <a:pt x="13748" y="1481"/>
                  <a:pt x="13276" y="1470"/>
                </a:cubicBezTo>
                <a:cubicBezTo>
                  <a:pt x="13373" y="1244"/>
                  <a:pt x="13679" y="443"/>
                  <a:pt x="12500" y="271"/>
                </a:cubicBezTo>
                <a:cubicBezTo>
                  <a:pt x="12154" y="222"/>
                  <a:pt x="12141" y="152"/>
                  <a:pt x="11989" y="125"/>
                </a:cubicBezTo>
                <a:cubicBezTo>
                  <a:pt x="11434" y="22"/>
                  <a:pt x="10841" y="-21"/>
                  <a:pt x="10246" y="9"/>
                </a:cubicBezTo>
                <a:close/>
                <a:moveTo>
                  <a:pt x="16042" y="6037"/>
                </a:moveTo>
                <a:cubicBezTo>
                  <a:pt x="16175" y="6059"/>
                  <a:pt x="16316" y="6122"/>
                  <a:pt x="16371" y="6146"/>
                </a:cubicBezTo>
                <a:cubicBezTo>
                  <a:pt x="17342" y="6566"/>
                  <a:pt x="18104" y="6824"/>
                  <a:pt x="18201" y="6954"/>
                </a:cubicBezTo>
                <a:cubicBezTo>
                  <a:pt x="18270" y="7185"/>
                  <a:pt x="18326" y="7448"/>
                  <a:pt x="18326" y="7448"/>
                </a:cubicBezTo>
                <a:cubicBezTo>
                  <a:pt x="18326" y="7448"/>
                  <a:pt x="17454" y="9004"/>
                  <a:pt x="17052" y="9123"/>
                </a:cubicBezTo>
                <a:cubicBezTo>
                  <a:pt x="16802" y="9204"/>
                  <a:pt x="15790" y="8945"/>
                  <a:pt x="15236" y="8971"/>
                </a:cubicBezTo>
                <a:cubicBezTo>
                  <a:pt x="15236" y="8702"/>
                  <a:pt x="15249" y="8449"/>
                  <a:pt x="15305" y="7949"/>
                </a:cubicBezTo>
                <a:cubicBezTo>
                  <a:pt x="15374" y="7346"/>
                  <a:pt x="15692" y="6442"/>
                  <a:pt x="15747" y="6173"/>
                </a:cubicBezTo>
                <a:cubicBezTo>
                  <a:pt x="15782" y="6033"/>
                  <a:pt x="15908" y="6015"/>
                  <a:pt x="16042" y="6037"/>
                </a:cubicBezTo>
                <a:close/>
                <a:moveTo>
                  <a:pt x="5001" y="6052"/>
                </a:moveTo>
                <a:cubicBezTo>
                  <a:pt x="5137" y="6042"/>
                  <a:pt x="5286" y="6073"/>
                  <a:pt x="5317" y="6130"/>
                </a:cubicBezTo>
                <a:cubicBezTo>
                  <a:pt x="5456" y="6388"/>
                  <a:pt x="5454" y="6739"/>
                  <a:pt x="5551" y="7132"/>
                </a:cubicBezTo>
                <a:cubicBezTo>
                  <a:pt x="5704" y="7751"/>
                  <a:pt x="5968" y="8368"/>
                  <a:pt x="5898" y="8734"/>
                </a:cubicBezTo>
                <a:cubicBezTo>
                  <a:pt x="5870" y="8917"/>
                  <a:pt x="5912" y="9090"/>
                  <a:pt x="5898" y="9106"/>
                </a:cubicBezTo>
                <a:cubicBezTo>
                  <a:pt x="5898" y="9106"/>
                  <a:pt x="5413" y="9294"/>
                  <a:pt x="5205" y="9321"/>
                </a:cubicBezTo>
                <a:cubicBezTo>
                  <a:pt x="4899" y="9354"/>
                  <a:pt x="4593" y="9461"/>
                  <a:pt x="4537" y="9429"/>
                </a:cubicBezTo>
                <a:cubicBezTo>
                  <a:pt x="4149" y="9149"/>
                  <a:pt x="3152" y="7621"/>
                  <a:pt x="3042" y="7384"/>
                </a:cubicBezTo>
                <a:cubicBezTo>
                  <a:pt x="3097" y="7250"/>
                  <a:pt x="3139" y="7061"/>
                  <a:pt x="3167" y="6964"/>
                </a:cubicBezTo>
                <a:cubicBezTo>
                  <a:pt x="3181" y="6921"/>
                  <a:pt x="3206" y="6883"/>
                  <a:pt x="3276" y="6851"/>
                </a:cubicBezTo>
                <a:cubicBezTo>
                  <a:pt x="3539" y="6700"/>
                  <a:pt x="4330" y="6259"/>
                  <a:pt x="4871" y="6076"/>
                </a:cubicBezTo>
                <a:cubicBezTo>
                  <a:pt x="4909" y="6062"/>
                  <a:pt x="4955" y="6056"/>
                  <a:pt x="5001" y="6052"/>
                </a:cubicBezTo>
                <a:close/>
              </a:path>
            </a:pathLst>
          </a:custGeom>
          <a:solidFill>
            <a:srgbClr val="A7A7A7"/>
          </a:solidFill>
          <a:ln w="25400">
            <a:solidFill>
              <a:schemeClr val="accent1"/>
            </a:solidFill>
          </a:ln>
        </p:spPr>
        <p:txBody>
          <a:bodyPr lIns="50800" tIns="50800" rIns="50800" bIns="50800" anchor="ctr"/>
          <a:lstStyle/>
          <a:p>
            <a:pPr/>
          </a:p>
        </p:txBody>
      </p:sp>
      <p:sp>
        <p:nvSpPr>
          <p:cNvPr id="175" name="Uomo"/>
          <p:cNvSpPr/>
          <p:nvPr/>
        </p:nvSpPr>
        <p:spPr>
          <a:xfrm rot="5109412">
            <a:off x="4082409" y="5586138"/>
            <a:ext cx="593450" cy="1532042"/>
          </a:xfrm>
          <a:custGeom>
            <a:avLst/>
            <a:gdLst/>
            <a:ahLst/>
            <a:cxnLst>
              <a:cxn ang="0">
                <a:pos x="wd2" y="hd2"/>
              </a:cxn>
              <a:cxn ang="5400000">
                <a:pos x="wd2" y="hd2"/>
              </a:cxn>
              <a:cxn ang="10800000">
                <a:pos x="wd2" y="hd2"/>
              </a:cxn>
              <a:cxn ang="16200000">
                <a:pos x="wd2" y="hd2"/>
              </a:cxn>
            </a:cxnLst>
            <a:rect l="0" t="0" r="r" b="b"/>
            <a:pathLst>
              <a:path w="21470" h="21502" fill="norm" stroke="1" extrusionOk="0">
                <a:moveTo>
                  <a:pt x="10246" y="9"/>
                </a:moveTo>
                <a:cubicBezTo>
                  <a:pt x="9651" y="38"/>
                  <a:pt x="9052" y="141"/>
                  <a:pt x="8490" y="330"/>
                </a:cubicBezTo>
                <a:cubicBezTo>
                  <a:pt x="7409" y="696"/>
                  <a:pt x="7827" y="1470"/>
                  <a:pt x="7827" y="1470"/>
                </a:cubicBezTo>
                <a:cubicBezTo>
                  <a:pt x="7827" y="1470"/>
                  <a:pt x="7467" y="1471"/>
                  <a:pt x="7689" y="1836"/>
                </a:cubicBezTo>
                <a:cubicBezTo>
                  <a:pt x="7827" y="2068"/>
                  <a:pt x="7730" y="2121"/>
                  <a:pt x="8174" y="2196"/>
                </a:cubicBezTo>
                <a:cubicBezTo>
                  <a:pt x="8285" y="2476"/>
                  <a:pt x="8629" y="2492"/>
                  <a:pt x="8629" y="2982"/>
                </a:cubicBezTo>
                <a:cubicBezTo>
                  <a:pt x="8629" y="2987"/>
                  <a:pt x="8355" y="2977"/>
                  <a:pt x="8161" y="3133"/>
                </a:cubicBezTo>
                <a:cubicBezTo>
                  <a:pt x="8106" y="3176"/>
                  <a:pt x="8049" y="3321"/>
                  <a:pt x="7827" y="3358"/>
                </a:cubicBezTo>
                <a:cubicBezTo>
                  <a:pt x="6842" y="3541"/>
                  <a:pt x="4636" y="3730"/>
                  <a:pt x="4095" y="3940"/>
                </a:cubicBezTo>
                <a:cubicBezTo>
                  <a:pt x="3332" y="4236"/>
                  <a:pt x="185" y="6556"/>
                  <a:pt x="185" y="6782"/>
                </a:cubicBezTo>
                <a:cubicBezTo>
                  <a:pt x="185" y="7132"/>
                  <a:pt x="112" y="7368"/>
                  <a:pt x="306" y="7545"/>
                </a:cubicBezTo>
                <a:cubicBezTo>
                  <a:pt x="1138" y="8299"/>
                  <a:pt x="2140" y="9547"/>
                  <a:pt x="3388" y="10138"/>
                </a:cubicBezTo>
                <a:cubicBezTo>
                  <a:pt x="3555" y="10219"/>
                  <a:pt x="3874" y="10312"/>
                  <a:pt x="4290" y="10365"/>
                </a:cubicBezTo>
                <a:cubicBezTo>
                  <a:pt x="4706" y="10419"/>
                  <a:pt x="5414" y="10538"/>
                  <a:pt x="5400" y="10635"/>
                </a:cubicBezTo>
                <a:cubicBezTo>
                  <a:pt x="5261" y="11506"/>
                  <a:pt x="4984" y="13594"/>
                  <a:pt x="4775" y="14590"/>
                </a:cubicBezTo>
                <a:cubicBezTo>
                  <a:pt x="4637" y="15241"/>
                  <a:pt x="4526" y="15983"/>
                  <a:pt x="4429" y="16446"/>
                </a:cubicBezTo>
                <a:cubicBezTo>
                  <a:pt x="4262" y="17243"/>
                  <a:pt x="4221" y="18179"/>
                  <a:pt x="3666" y="19164"/>
                </a:cubicBezTo>
                <a:cubicBezTo>
                  <a:pt x="3416" y="19616"/>
                  <a:pt x="2972" y="20213"/>
                  <a:pt x="3250" y="20213"/>
                </a:cubicBezTo>
                <a:cubicBezTo>
                  <a:pt x="2833" y="20611"/>
                  <a:pt x="1236" y="20826"/>
                  <a:pt x="432" y="20912"/>
                </a:cubicBezTo>
                <a:cubicBezTo>
                  <a:pt x="154" y="20939"/>
                  <a:pt x="-25" y="21042"/>
                  <a:pt x="3" y="21155"/>
                </a:cubicBezTo>
                <a:lnTo>
                  <a:pt x="29" y="21224"/>
                </a:lnTo>
                <a:cubicBezTo>
                  <a:pt x="43" y="21310"/>
                  <a:pt x="324" y="21343"/>
                  <a:pt x="393" y="21343"/>
                </a:cubicBezTo>
                <a:cubicBezTo>
                  <a:pt x="837" y="21375"/>
                  <a:pt x="2207" y="21460"/>
                  <a:pt x="3206" y="21304"/>
                </a:cubicBezTo>
                <a:cubicBezTo>
                  <a:pt x="4371" y="21127"/>
                  <a:pt x="5857" y="21246"/>
                  <a:pt x="7008" y="21187"/>
                </a:cubicBezTo>
                <a:cubicBezTo>
                  <a:pt x="7355" y="21170"/>
                  <a:pt x="7398" y="20691"/>
                  <a:pt x="7259" y="20470"/>
                </a:cubicBezTo>
                <a:cubicBezTo>
                  <a:pt x="7218" y="20406"/>
                  <a:pt x="7134" y="20374"/>
                  <a:pt x="7134" y="20374"/>
                </a:cubicBezTo>
                <a:lnTo>
                  <a:pt x="7190" y="20411"/>
                </a:lnTo>
                <a:cubicBezTo>
                  <a:pt x="7773" y="20433"/>
                  <a:pt x="8367" y="17904"/>
                  <a:pt x="8742" y="15859"/>
                </a:cubicBezTo>
                <a:cubicBezTo>
                  <a:pt x="8908" y="14998"/>
                  <a:pt x="10033" y="13115"/>
                  <a:pt x="10394" y="12496"/>
                </a:cubicBezTo>
                <a:cubicBezTo>
                  <a:pt x="10421" y="12442"/>
                  <a:pt x="10630" y="12442"/>
                  <a:pt x="10658" y="12496"/>
                </a:cubicBezTo>
                <a:cubicBezTo>
                  <a:pt x="10880" y="12986"/>
                  <a:pt x="11168" y="14030"/>
                  <a:pt x="11473" y="14756"/>
                </a:cubicBezTo>
                <a:cubicBezTo>
                  <a:pt x="11542" y="14923"/>
                  <a:pt x="11753" y="15563"/>
                  <a:pt x="11781" y="15967"/>
                </a:cubicBezTo>
                <a:cubicBezTo>
                  <a:pt x="11892" y="17205"/>
                  <a:pt x="11572" y="19841"/>
                  <a:pt x="12002" y="20174"/>
                </a:cubicBezTo>
                <a:cubicBezTo>
                  <a:pt x="12002" y="20174"/>
                  <a:pt x="11906" y="20681"/>
                  <a:pt x="11490" y="21052"/>
                </a:cubicBezTo>
                <a:cubicBezTo>
                  <a:pt x="10908" y="21574"/>
                  <a:pt x="13763" y="21579"/>
                  <a:pt x="14568" y="21380"/>
                </a:cubicBezTo>
                <a:cubicBezTo>
                  <a:pt x="15608" y="21127"/>
                  <a:pt x="14986" y="20681"/>
                  <a:pt x="15028" y="20487"/>
                </a:cubicBezTo>
                <a:cubicBezTo>
                  <a:pt x="15125" y="20315"/>
                  <a:pt x="15333" y="20315"/>
                  <a:pt x="15444" y="19949"/>
                </a:cubicBezTo>
                <a:cubicBezTo>
                  <a:pt x="15763" y="18840"/>
                  <a:pt x="15485" y="17441"/>
                  <a:pt x="15513" y="16317"/>
                </a:cubicBezTo>
                <a:cubicBezTo>
                  <a:pt x="15527" y="15945"/>
                  <a:pt x="15886" y="15229"/>
                  <a:pt x="15886" y="14228"/>
                </a:cubicBezTo>
                <a:cubicBezTo>
                  <a:pt x="15886" y="13222"/>
                  <a:pt x="15888" y="12329"/>
                  <a:pt x="15721" y="11430"/>
                </a:cubicBezTo>
                <a:cubicBezTo>
                  <a:pt x="15610" y="10838"/>
                  <a:pt x="16110" y="10801"/>
                  <a:pt x="15652" y="10043"/>
                </a:cubicBezTo>
                <a:cubicBezTo>
                  <a:pt x="17247" y="10107"/>
                  <a:pt x="17453" y="10053"/>
                  <a:pt x="17967" y="9800"/>
                </a:cubicBezTo>
                <a:cubicBezTo>
                  <a:pt x="19312" y="9122"/>
                  <a:pt x="20798" y="7584"/>
                  <a:pt x="21062" y="7320"/>
                </a:cubicBezTo>
                <a:cubicBezTo>
                  <a:pt x="21575" y="7277"/>
                  <a:pt x="21546" y="6845"/>
                  <a:pt x="21296" y="6533"/>
                </a:cubicBezTo>
                <a:cubicBezTo>
                  <a:pt x="21226" y="6452"/>
                  <a:pt x="20909" y="6464"/>
                  <a:pt x="20854" y="6383"/>
                </a:cubicBezTo>
                <a:cubicBezTo>
                  <a:pt x="20424" y="5754"/>
                  <a:pt x="17691" y="4301"/>
                  <a:pt x="17247" y="3989"/>
                </a:cubicBezTo>
                <a:cubicBezTo>
                  <a:pt x="16859" y="3714"/>
                  <a:pt x="14264" y="3515"/>
                  <a:pt x="13376" y="3380"/>
                </a:cubicBezTo>
                <a:cubicBezTo>
                  <a:pt x="13237" y="3359"/>
                  <a:pt x="13085" y="3299"/>
                  <a:pt x="13029" y="3246"/>
                </a:cubicBezTo>
                <a:cubicBezTo>
                  <a:pt x="13001" y="3224"/>
                  <a:pt x="12988" y="3203"/>
                  <a:pt x="12960" y="3182"/>
                </a:cubicBezTo>
                <a:cubicBezTo>
                  <a:pt x="12724" y="2983"/>
                  <a:pt x="12392" y="2988"/>
                  <a:pt x="12392" y="2988"/>
                </a:cubicBezTo>
                <a:cubicBezTo>
                  <a:pt x="12350" y="2838"/>
                  <a:pt x="12319" y="2713"/>
                  <a:pt x="12444" y="2627"/>
                </a:cubicBezTo>
                <a:cubicBezTo>
                  <a:pt x="12610" y="2503"/>
                  <a:pt x="12750" y="2363"/>
                  <a:pt x="12847" y="2218"/>
                </a:cubicBezTo>
                <a:cubicBezTo>
                  <a:pt x="13041" y="2202"/>
                  <a:pt x="13196" y="2212"/>
                  <a:pt x="13376" y="1932"/>
                </a:cubicBezTo>
                <a:cubicBezTo>
                  <a:pt x="13445" y="1809"/>
                  <a:pt x="13748" y="1481"/>
                  <a:pt x="13276" y="1470"/>
                </a:cubicBezTo>
                <a:cubicBezTo>
                  <a:pt x="13373" y="1244"/>
                  <a:pt x="13679" y="443"/>
                  <a:pt x="12500" y="271"/>
                </a:cubicBezTo>
                <a:cubicBezTo>
                  <a:pt x="12154" y="222"/>
                  <a:pt x="12141" y="152"/>
                  <a:pt x="11989" y="125"/>
                </a:cubicBezTo>
                <a:cubicBezTo>
                  <a:pt x="11434" y="22"/>
                  <a:pt x="10841" y="-21"/>
                  <a:pt x="10246" y="9"/>
                </a:cubicBezTo>
                <a:close/>
                <a:moveTo>
                  <a:pt x="16042" y="6037"/>
                </a:moveTo>
                <a:cubicBezTo>
                  <a:pt x="16175" y="6059"/>
                  <a:pt x="16316" y="6122"/>
                  <a:pt x="16371" y="6146"/>
                </a:cubicBezTo>
                <a:cubicBezTo>
                  <a:pt x="17342" y="6566"/>
                  <a:pt x="18104" y="6824"/>
                  <a:pt x="18201" y="6954"/>
                </a:cubicBezTo>
                <a:cubicBezTo>
                  <a:pt x="18270" y="7185"/>
                  <a:pt x="18326" y="7448"/>
                  <a:pt x="18326" y="7448"/>
                </a:cubicBezTo>
                <a:cubicBezTo>
                  <a:pt x="18326" y="7448"/>
                  <a:pt x="17454" y="9004"/>
                  <a:pt x="17052" y="9123"/>
                </a:cubicBezTo>
                <a:cubicBezTo>
                  <a:pt x="16802" y="9204"/>
                  <a:pt x="15790" y="8945"/>
                  <a:pt x="15236" y="8971"/>
                </a:cubicBezTo>
                <a:cubicBezTo>
                  <a:pt x="15236" y="8702"/>
                  <a:pt x="15249" y="8449"/>
                  <a:pt x="15305" y="7949"/>
                </a:cubicBezTo>
                <a:cubicBezTo>
                  <a:pt x="15374" y="7346"/>
                  <a:pt x="15692" y="6442"/>
                  <a:pt x="15747" y="6173"/>
                </a:cubicBezTo>
                <a:cubicBezTo>
                  <a:pt x="15782" y="6033"/>
                  <a:pt x="15908" y="6015"/>
                  <a:pt x="16042" y="6037"/>
                </a:cubicBezTo>
                <a:close/>
                <a:moveTo>
                  <a:pt x="5001" y="6052"/>
                </a:moveTo>
                <a:cubicBezTo>
                  <a:pt x="5137" y="6042"/>
                  <a:pt x="5286" y="6073"/>
                  <a:pt x="5317" y="6130"/>
                </a:cubicBezTo>
                <a:cubicBezTo>
                  <a:pt x="5456" y="6388"/>
                  <a:pt x="5454" y="6739"/>
                  <a:pt x="5551" y="7132"/>
                </a:cubicBezTo>
                <a:cubicBezTo>
                  <a:pt x="5704" y="7751"/>
                  <a:pt x="5968" y="8368"/>
                  <a:pt x="5898" y="8734"/>
                </a:cubicBezTo>
                <a:cubicBezTo>
                  <a:pt x="5870" y="8917"/>
                  <a:pt x="5912" y="9090"/>
                  <a:pt x="5898" y="9106"/>
                </a:cubicBezTo>
                <a:cubicBezTo>
                  <a:pt x="5898" y="9106"/>
                  <a:pt x="5413" y="9294"/>
                  <a:pt x="5205" y="9321"/>
                </a:cubicBezTo>
                <a:cubicBezTo>
                  <a:pt x="4899" y="9354"/>
                  <a:pt x="4593" y="9461"/>
                  <a:pt x="4537" y="9429"/>
                </a:cubicBezTo>
                <a:cubicBezTo>
                  <a:pt x="4149" y="9149"/>
                  <a:pt x="3152" y="7621"/>
                  <a:pt x="3042" y="7384"/>
                </a:cubicBezTo>
                <a:cubicBezTo>
                  <a:pt x="3097" y="7250"/>
                  <a:pt x="3139" y="7061"/>
                  <a:pt x="3167" y="6964"/>
                </a:cubicBezTo>
                <a:cubicBezTo>
                  <a:pt x="3181" y="6921"/>
                  <a:pt x="3206" y="6883"/>
                  <a:pt x="3276" y="6851"/>
                </a:cubicBezTo>
                <a:cubicBezTo>
                  <a:pt x="3539" y="6700"/>
                  <a:pt x="4330" y="6259"/>
                  <a:pt x="4871" y="6076"/>
                </a:cubicBezTo>
                <a:cubicBezTo>
                  <a:pt x="4909" y="6062"/>
                  <a:pt x="4955" y="6056"/>
                  <a:pt x="5001" y="6052"/>
                </a:cubicBezTo>
                <a:close/>
              </a:path>
            </a:pathLst>
          </a:custGeom>
          <a:solidFill>
            <a:srgbClr val="A7A7A7"/>
          </a:solidFill>
          <a:ln w="25400">
            <a:solidFill>
              <a:schemeClr val="accent1"/>
            </a:solidFill>
          </a:ln>
        </p:spPr>
        <p:txBody>
          <a:bodyPr lIns="50800" tIns="50800" rIns="50800" bIns="50800" anchor="ctr"/>
          <a:lstStyle/>
          <a:p>
            <a:pPr/>
          </a:p>
        </p:txBody>
      </p:sp>
      <p:sp>
        <p:nvSpPr>
          <p:cNvPr id="176" name="Escursionismo"/>
          <p:cNvSpPr/>
          <p:nvPr/>
        </p:nvSpPr>
        <p:spPr>
          <a:xfrm>
            <a:off x="5704750" y="5154238"/>
            <a:ext cx="961981" cy="1471386"/>
          </a:xfrm>
          <a:custGeom>
            <a:avLst/>
            <a:gdLst/>
            <a:ahLst/>
            <a:cxnLst>
              <a:cxn ang="0">
                <a:pos x="wd2" y="hd2"/>
              </a:cxn>
              <a:cxn ang="5400000">
                <a:pos x="wd2" y="hd2"/>
              </a:cxn>
              <a:cxn ang="10800000">
                <a:pos x="wd2" y="hd2"/>
              </a:cxn>
              <a:cxn ang="16200000">
                <a:pos x="wd2" y="hd2"/>
              </a:cxn>
            </a:cxnLst>
            <a:rect l="0" t="0" r="r" b="b"/>
            <a:pathLst>
              <a:path w="21361" h="21470" fill="norm" stroke="1" extrusionOk="0">
                <a:moveTo>
                  <a:pt x="13808" y="0"/>
                </a:moveTo>
                <a:cubicBezTo>
                  <a:pt x="13160" y="0"/>
                  <a:pt x="12512" y="162"/>
                  <a:pt x="12018" y="486"/>
                </a:cubicBezTo>
                <a:cubicBezTo>
                  <a:pt x="11030" y="1136"/>
                  <a:pt x="11030" y="2190"/>
                  <a:pt x="12018" y="2840"/>
                </a:cubicBezTo>
                <a:cubicBezTo>
                  <a:pt x="13007" y="3489"/>
                  <a:pt x="14609" y="3489"/>
                  <a:pt x="15597" y="2840"/>
                </a:cubicBezTo>
                <a:cubicBezTo>
                  <a:pt x="16585" y="2190"/>
                  <a:pt x="16585" y="1136"/>
                  <a:pt x="15597" y="486"/>
                </a:cubicBezTo>
                <a:cubicBezTo>
                  <a:pt x="15103" y="162"/>
                  <a:pt x="14455" y="0"/>
                  <a:pt x="13808" y="0"/>
                </a:cubicBezTo>
                <a:close/>
                <a:moveTo>
                  <a:pt x="5512" y="1761"/>
                </a:moveTo>
                <a:cubicBezTo>
                  <a:pt x="4661" y="1803"/>
                  <a:pt x="3900" y="2199"/>
                  <a:pt x="3692" y="2786"/>
                </a:cubicBezTo>
                <a:lnTo>
                  <a:pt x="2231" y="6906"/>
                </a:lnTo>
                <a:cubicBezTo>
                  <a:pt x="1377" y="6961"/>
                  <a:pt x="596" y="7320"/>
                  <a:pt x="253" y="7879"/>
                </a:cubicBezTo>
                <a:cubicBezTo>
                  <a:pt x="-239" y="8681"/>
                  <a:pt x="353" y="9592"/>
                  <a:pt x="1573" y="9915"/>
                </a:cubicBezTo>
                <a:cubicBezTo>
                  <a:pt x="2793" y="10239"/>
                  <a:pt x="4180" y="9851"/>
                  <a:pt x="4672" y="9050"/>
                </a:cubicBezTo>
                <a:cubicBezTo>
                  <a:pt x="4845" y="8767"/>
                  <a:pt x="8802" y="2442"/>
                  <a:pt x="8802" y="2442"/>
                </a:cubicBezTo>
                <a:lnTo>
                  <a:pt x="6377" y="1843"/>
                </a:lnTo>
                <a:cubicBezTo>
                  <a:pt x="6091" y="1773"/>
                  <a:pt x="5795" y="1747"/>
                  <a:pt x="5512" y="1761"/>
                </a:cubicBezTo>
                <a:close/>
                <a:moveTo>
                  <a:pt x="11584" y="3288"/>
                </a:moveTo>
                <a:cubicBezTo>
                  <a:pt x="9747" y="3252"/>
                  <a:pt x="7972" y="4760"/>
                  <a:pt x="6497" y="7059"/>
                </a:cubicBezTo>
                <a:cubicBezTo>
                  <a:pt x="4811" y="9686"/>
                  <a:pt x="5907" y="11797"/>
                  <a:pt x="5907" y="11797"/>
                </a:cubicBezTo>
                <a:lnTo>
                  <a:pt x="3880" y="14760"/>
                </a:lnTo>
                <a:lnTo>
                  <a:pt x="161" y="20126"/>
                </a:lnTo>
                <a:cubicBezTo>
                  <a:pt x="-198" y="20570"/>
                  <a:pt x="62" y="21127"/>
                  <a:pt x="738" y="21364"/>
                </a:cubicBezTo>
                <a:cubicBezTo>
                  <a:pt x="1414" y="21600"/>
                  <a:pt x="2260" y="21429"/>
                  <a:pt x="2619" y="20985"/>
                </a:cubicBezTo>
                <a:lnTo>
                  <a:pt x="3255" y="20235"/>
                </a:lnTo>
                <a:lnTo>
                  <a:pt x="8651" y="13911"/>
                </a:lnTo>
                <a:lnTo>
                  <a:pt x="9614" y="15382"/>
                </a:lnTo>
                <a:cubicBezTo>
                  <a:pt x="9629" y="15414"/>
                  <a:pt x="9647" y="15447"/>
                  <a:pt x="9667" y="15479"/>
                </a:cubicBezTo>
                <a:lnTo>
                  <a:pt x="13157" y="20817"/>
                </a:lnTo>
                <a:cubicBezTo>
                  <a:pt x="13472" y="21306"/>
                  <a:pt x="14339" y="21537"/>
                  <a:pt x="15084" y="21330"/>
                </a:cubicBezTo>
                <a:cubicBezTo>
                  <a:pt x="15758" y="21143"/>
                  <a:pt x="16067" y="20642"/>
                  <a:pt x="15886" y="20186"/>
                </a:cubicBezTo>
                <a:lnTo>
                  <a:pt x="15875" y="20164"/>
                </a:lnTo>
                <a:cubicBezTo>
                  <a:pt x="15867" y="20144"/>
                  <a:pt x="15858" y="20125"/>
                  <a:pt x="15847" y="20106"/>
                </a:cubicBezTo>
                <a:lnTo>
                  <a:pt x="14540" y="17420"/>
                </a:lnTo>
                <a:lnTo>
                  <a:pt x="13236" y="14726"/>
                </a:lnTo>
                <a:cubicBezTo>
                  <a:pt x="13232" y="14720"/>
                  <a:pt x="13225" y="14714"/>
                  <a:pt x="13221" y="14708"/>
                </a:cubicBezTo>
                <a:lnTo>
                  <a:pt x="10992" y="10123"/>
                </a:lnTo>
                <a:lnTo>
                  <a:pt x="12297" y="7830"/>
                </a:lnTo>
                <a:lnTo>
                  <a:pt x="13435" y="9350"/>
                </a:lnTo>
                <a:lnTo>
                  <a:pt x="19582" y="9865"/>
                </a:lnTo>
                <a:lnTo>
                  <a:pt x="17808" y="21174"/>
                </a:lnTo>
                <a:lnTo>
                  <a:pt x="18668" y="21174"/>
                </a:lnTo>
                <a:lnTo>
                  <a:pt x="21361" y="6899"/>
                </a:lnTo>
                <a:lnTo>
                  <a:pt x="20046" y="6899"/>
                </a:lnTo>
                <a:lnTo>
                  <a:pt x="19814" y="8389"/>
                </a:lnTo>
                <a:cubicBezTo>
                  <a:pt x="19070" y="8282"/>
                  <a:pt x="17633" y="8072"/>
                  <a:pt x="16074" y="7823"/>
                </a:cubicBezTo>
                <a:cubicBezTo>
                  <a:pt x="13879" y="7474"/>
                  <a:pt x="15668" y="4276"/>
                  <a:pt x="12376" y="3400"/>
                </a:cubicBezTo>
                <a:cubicBezTo>
                  <a:pt x="12111" y="3330"/>
                  <a:pt x="11847" y="3293"/>
                  <a:pt x="11584" y="3288"/>
                </a:cubicBezTo>
                <a:close/>
              </a:path>
            </a:pathLst>
          </a:custGeom>
          <a:solidFill>
            <a:schemeClr val="accent6">
              <a:lumOff val="17254"/>
            </a:schemeClr>
          </a:solidFill>
          <a:ln w="25400">
            <a:solidFill>
              <a:schemeClr val="accent1"/>
            </a:solidFill>
          </a:ln>
        </p:spPr>
        <p:txBody>
          <a:bodyPr lIns="50800" tIns="50800" rIns="50800" bIns="50800" anchor="ctr"/>
          <a:lstStyle/>
          <a:p>
            <a:pPr/>
          </a:p>
        </p:txBody>
      </p:sp>
      <p:sp>
        <p:nvSpPr>
          <p:cNvPr id="177" name="Gatto seduto"/>
          <p:cNvSpPr/>
          <p:nvPr/>
        </p:nvSpPr>
        <p:spPr>
          <a:xfrm flipH="1">
            <a:off x="7228802" y="4884514"/>
            <a:ext cx="2126453" cy="1741101"/>
          </a:xfrm>
          <a:custGeom>
            <a:avLst/>
            <a:gdLst/>
            <a:ahLst/>
            <a:cxnLst>
              <a:cxn ang="0">
                <a:pos x="wd2" y="hd2"/>
              </a:cxn>
              <a:cxn ang="5400000">
                <a:pos x="wd2" y="hd2"/>
              </a:cxn>
              <a:cxn ang="10800000">
                <a:pos x="wd2" y="hd2"/>
              </a:cxn>
              <a:cxn ang="16200000">
                <a:pos x="wd2" y="hd2"/>
              </a:cxn>
            </a:cxnLst>
            <a:rect l="0" t="0" r="r" b="b"/>
            <a:pathLst>
              <a:path w="21265" h="21587" fill="norm" stroke="1" extrusionOk="0">
                <a:moveTo>
                  <a:pt x="17781" y="2"/>
                </a:moveTo>
                <a:cubicBezTo>
                  <a:pt x="17756" y="8"/>
                  <a:pt x="17731" y="21"/>
                  <a:pt x="17710" y="44"/>
                </a:cubicBezTo>
                <a:cubicBezTo>
                  <a:pt x="17322" y="478"/>
                  <a:pt x="16998" y="1143"/>
                  <a:pt x="16854" y="1697"/>
                </a:cubicBezTo>
                <a:cubicBezTo>
                  <a:pt x="16817" y="1842"/>
                  <a:pt x="16743" y="1962"/>
                  <a:pt x="16637" y="2041"/>
                </a:cubicBezTo>
                <a:cubicBezTo>
                  <a:pt x="15872" y="2594"/>
                  <a:pt x="15930" y="4148"/>
                  <a:pt x="15574" y="5512"/>
                </a:cubicBezTo>
                <a:cubicBezTo>
                  <a:pt x="15277" y="6638"/>
                  <a:pt x="14071" y="7073"/>
                  <a:pt x="13306" y="7429"/>
                </a:cubicBezTo>
                <a:cubicBezTo>
                  <a:pt x="12541" y="7791"/>
                  <a:pt x="7195" y="10380"/>
                  <a:pt x="7195" y="16547"/>
                </a:cubicBezTo>
                <a:cubicBezTo>
                  <a:pt x="7068" y="19307"/>
                  <a:pt x="6195" y="19796"/>
                  <a:pt x="4474" y="19796"/>
                </a:cubicBezTo>
                <a:cubicBezTo>
                  <a:pt x="2752" y="19796"/>
                  <a:pt x="1594" y="17805"/>
                  <a:pt x="1228" y="16922"/>
                </a:cubicBezTo>
                <a:cubicBezTo>
                  <a:pt x="776" y="15822"/>
                  <a:pt x="-319" y="16435"/>
                  <a:pt x="90" y="17529"/>
                </a:cubicBezTo>
                <a:cubicBezTo>
                  <a:pt x="420" y="18405"/>
                  <a:pt x="1859" y="21587"/>
                  <a:pt x="4612" y="21587"/>
                </a:cubicBezTo>
                <a:cubicBezTo>
                  <a:pt x="6806" y="21587"/>
                  <a:pt x="7880" y="20850"/>
                  <a:pt x="8225" y="20553"/>
                </a:cubicBezTo>
                <a:cubicBezTo>
                  <a:pt x="8294" y="20494"/>
                  <a:pt x="8390" y="20513"/>
                  <a:pt x="8432" y="20605"/>
                </a:cubicBezTo>
                <a:cubicBezTo>
                  <a:pt x="8677" y="21106"/>
                  <a:pt x="9086" y="21587"/>
                  <a:pt x="9606" y="21587"/>
                </a:cubicBezTo>
                <a:cubicBezTo>
                  <a:pt x="9606" y="21587"/>
                  <a:pt x="14480" y="21587"/>
                  <a:pt x="14847" y="21587"/>
                </a:cubicBezTo>
                <a:cubicBezTo>
                  <a:pt x="15214" y="21587"/>
                  <a:pt x="15420" y="21369"/>
                  <a:pt x="15436" y="20941"/>
                </a:cubicBezTo>
                <a:cubicBezTo>
                  <a:pt x="15452" y="20565"/>
                  <a:pt x="15265" y="20138"/>
                  <a:pt x="14840" y="20138"/>
                </a:cubicBezTo>
                <a:cubicBezTo>
                  <a:pt x="14038" y="20138"/>
                  <a:pt x="13740" y="19077"/>
                  <a:pt x="14389" y="18556"/>
                </a:cubicBezTo>
                <a:cubicBezTo>
                  <a:pt x="14915" y="18128"/>
                  <a:pt x="15495" y="17641"/>
                  <a:pt x="16069" y="17107"/>
                </a:cubicBezTo>
                <a:cubicBezTo>
                  <a:pt x="16127" y="17054"/>
                  <a:pt x="16206" y="17094"/>
                  <a:pt x="16222" y="17173"/>
                </a:cubicBezTo>
                <a:cubicBezTo>
                  <a:pt x="16519" y="18800"/>
                  <a:pt x="17126" y="21587"/>
                  <a:pt x="17796" y="21587"/>
                </a:cubicBezTo>
                <a:cubicBezTo>
                  <a:pt x="18742" y="21587"/>
                  <a:pt x="18470" y="21587"/>
                  <a:pt x="18847" y="21587"/>
                </a:cubicBezTo>
                <a:cubicBezTo>
                  <a:pt x="19224" y="21587"/>
                  <a:pt x="19437" y="21356"/>
                  <a:pt x="19437" y="20908"/>
                </a:cubicBezTo>
                <a:cubicBezTo>
                  <a:pt x="19437" y="20512"/>
                  <a:pt x="19220" y="20151"/>
                  <a:pt x="18779" y="20066"/>
                </a:cubicBezTo>
                <a:cubicBezTo>
                  <a:pt x="18582" y="20026"/>
                  <a:pt x="18417" y="19854"/>
                  <a:pt x="18364" y="19611"/>
                </a:cubicBezTo>
                <a:cubicBezTo>
                  <a:pt x="18146" y="18655"/>
                  <a:pt x="18051" y="16896"/>
                  <a:pt x="18115" y="15005"/>
                </a:cubicBezTo>
                <a:cubicBezTo>
                  <a:pt x="18120" y="14900"/>
                  <a:pt x="18151" y="14808"/>
                  <a:pt x="18204" y="14729"/>
                </a:cubicBezTo>
                <a:cubicBezTo>
                  <a:pt x="19065" y="13537"/>
                  <a:pt x="19666" y="12212"/>
                  <a:pt x="19666" y="10809"/>
                </a:cubicBezTo>
                <a:cubicBezTo>
                  <a:pt x="19666" y="8826"/>
                  <a:pt x="18890" y="8267"/>
                  <a:pt x="19325" y="6224"/>
                </a:cubicBezTo>
                <a:cubicBezTo>
                  <a:pt x="19517" y="5335"/>
                  <a:pt x="20101" y="5182"/>
                  <a:pt x="20101" y="5182"/>
                </a:cubicBezTo>
                <a:cubicBezTo>
                  <a:pt x="20101" y="5182"/>
                  <a:pt x="21223" y="5353"/>
                  <a:pt x="21100" y="3871"/>
                </a:cubicBezTo>
                <a:cubicBezTo>
                  <a:pt x="21095" y="3812"/>
                  <a:pt x="21105" y="3753"/>
                  <a:pt x="21132" y="3700"/>
                </a:cubicBezTo>
                <a:cubicBezTo>
                  <a:pt x="21206" y="3595"/>
                  <a:pt x="21238" y="3489"/>
                  <a:pt x="21260" y="3404"/>
                </a:cubicBezTo>
                <a:cubicBezTo>
                  <a:pt x="21281" y="3298"/>
                  <a:pt x="21233" y="3192"/>
                  <a:pt x="21153" y="3152"/>
                </a:cubicBezTo>
                <a:cubicBezTo>
                  <a:pt x="20829" y="2994"/>
                  <a:pt x="20298" y="2646"/>
                  <a:pt x="19905" y="2080"/>
                </a:cubicBezTo>
                <a:cubicBezTo>
                  <a:pt x="19581" y="1605"/>
                  <a:pt x="18757" y="1566"/>
                  <a:pt x="18332" y="1586"/>
                </a:cubicBezTo>
                <a:cubicBezTo>
                  <a:pt x="18189" y="1592"/>
                  <a:pt x="18066" y="1453"/>
                  <a:pt x="18055" y="1275"/>
                </a:cubicBezTo>
                <a:cubicBezTo>
                  <a:pt x="18044" y="1103"/>
                  <a:pt x="17997" y="596"/>
                  <a:pt x="17949" y="155"/>
                </a:cubicBezTo>
                <a:cubicBezTo>
                  <a:pt x="17937" y="46"/>
                  <a:pt x="17856" y="-13"/>
                  <a:pt x="17781" y="2"/>
                </a:cubicBezTo>
                <a:close/>
              </a:path>
            </a:pathLst>
          </a:custGeom>
          <a:solidFill>
            <a:srgbClr val="535353"/>
          </a:solidFill>
          <a:ln w="25400">
            <a:solidFill>
              <a:schemeClr val="accent1"/>
            </a:solidFill>
          </a:ln>
        </p:spPr>
        <p:txBody>
          <a:bodyPr lIns="50800" tIns="50800" rIns="50800" bIns="50800" anchor="ctr"/>
          <a:lstStyle/>
          <a:p>
            <a:pPr/>
          </a:p>
        </p:txBody>
      </p:sp>
      <p:sp>
        <p:nvSpPr>
          <p:cNvPr id="178" name="Gatto seduto"/>
          <p:cNvSpPr/>
          <p:nvPr/>
        </p:nvSpPr>
        <p:spPr>
          <a:xfrm flipH="1" rot="6684311">
            <a:off x="9916664" y="4904353"/>
            <a:ext cx="669014" cy="547777"/>
          </a:xfrm>
          <a:custGeom>
            <a:avLst/>
            <a:gdLst/>
            <a:ahLst/>
            <a:cxnLst>
              <a:cxn ang="0">
                <a:pos x="wd2" y="hd2"/>
              </a:cxn>
              <a:cxn ang="5400000">
                <a:pos x="wd2" y="hd2"/>
              </a:cxn>
              <a:cxn ang="10800000">
                <a:pos x="wd2" y="hd2"/>
              </a:cxn>
              <a:cxn ang="16200000">
                <a:pos x="wd2" y="hd2"/>
              </a:cxn>
            </a:cxnLst>
            <a:rect l="0" t="0" r="r" b="b"/>
            <a:pathLst>
              <a:path w="21265" h="21587" fill="norm" stroke="1" extrusionOk="0">
                <a:moveTo>
                  <a:pt x="17781" y="2"/>
                </a:moveTo>
                <a:cubicBezTo>
                  <a:pt x="17756" y="8"/>
                  <a:pt x="17731" y="21"/>
                  <a:pt x="17710" y="44"/>
                </a:cubicBezTo>
                <a:cubicBezTo>
                  <a:pt x="17322" y="478"/>
                  <a:pt x="16998" y="1143"/>
                  <a:pt x="16854" y="1697"/>
                </a:cubicBezTo>
                <a:cubicBezTo>
                  <a:pt x="16817" y="1842"/>
                  <a:pt x="16743" y="1962"/>
                  <a:pt x="16637" y="2041"/>
                </a:cubicBezTo>
                <a:cubicBezTo>
                  <a:pt x="15872" y="2594"/>
                  <a:pt x="15930" y="4148"/>
                  <a:pt x="15574" y="5512"/>
                </a:cubicBezTo>
                <a:cubicBezTo>
                  <a:pt x="15277" y="6638"/>
                  <a:pt x="14071" y="7073"/>
                  <a:pt x="13306" y="7429"/>
                </a:cubicBezTo>
                <a:cubicBezTo>
                  <a:pt x="12541" y="7791"/>
                  <a:pt x="7195" y="10380"/>
                  <a:pt x="7195" y="16547"/>
                </a:cubicBezTo>
                <a:cubicBezTo>
                  <a:pt x="7068" y="19307"/>
                  <a:pt x="6195" y="19796"/>
                  <a:pt x="4474" y="19796"/>
                </a:cubicBezTo>
                <a:cubicBezTo>
                  <a:pt x="2752" y="19796"/>
                  <a:pt x="1594" y="17805"/>
                  <a:pt x="1228" y="16922"/>
                </a:cubicBezTo>
                <a:cubicBezTo>
                  <a:pt x="776" y="15822"/>
                  <a:pt x="-319" y="16435"/>
                  <a:pt x="90" y="17529"/>
                </a:cubicBezTo>
                <a:cubicBezTo>
                  <a:pt x="420" y="18405"/>
                  <a:pt x="1859" y="21587"/>
                  <a:pt x="4612" y="21587"/>
                </a:cubicBezTo>
                <a:cubicBezTo>
                  <a:pt x="6806" y="21587"/>
                  <a:pt x="7880" y="20850"/>
                  <a:pt x="8225" y="20553"/>
                </a:cubicBezTo>
                <a:cubicBezTo>
                  <a:pt x="8294" y="20494"/>
                  <a:pt x="8390" y="20513"/>
                  <a:pt x="8432" y="20605"/>
                </a:cubicBezTo>
                <a:cubicBezTo>
                  <a:pt x="8677" y="21106"/>
                  <a:pt x="9086" y="21587"/>
                  <a:pt x="9606" y="21587"/>
                </a:cubicBezTo>
                <a:cubicBezTo>
                  <a:pt x="9606" y="21587"/>
                  <a:pt x="14480" y="21587"/>
                  <a:pt x="14847" y="21587"/>
                </a:cubicBezTo>
                <a:cubicBezTo>
                  <a:pt x="15214" y="21587"/>
                  <a:pt x="15420" y="21369"/>
                  <a:pt x="15436" y="20941"/>
                </a:cubicBezTo>
                <a:cubicBezTo>
                  <a:pt x="15452" y="20565"/>
                  <a:pt x="15265" y="20138"/>
                  <a:pt x="14840" y="20138"/>
                </a:cubicBezTo>
                <a:cubicBezTo>
                  <a:pt x="14038" y="20138"/>
                  <a:pt x="13740" y="19077"/>
                  <a:pt x="14389" y="18556"/>
                </a:cubicBezTo>
                <a:cubicBezTo>
                  <a:pt x="14915" y="18128"/>
                  <a:pt x="15495" y="17641"/>
                  <a:pt x="16069" y="17107"/>
                </a:cubicBezTo>
                <a:cubicBezTo>
                  <a:pt x="16127" y="17054"/>
                  <a:pt x="16206" y="17094"/>
                  <a:pt x="16222" y="17173"/>
                </a:cubicBezTo>
                <a:cubicBezTo>
                  <a:pt x="16519" y="18800"/>
                  <a:pt x="17126" y="21587"/>
                  <a:pt x="17796" y="21587"/>
                </a:cubicBezTo>
                <a:cubicBezTo>
                  <a:pt x="18742" y="21587"/>
                  <a:pt x="18470" y="21587"/>
                  <a:pt x="18847" y="21587"/>
                </a:cubicBezTo>
                <a:cubicBezTo>
                  <a:pt x="19224" y="21587"/>
                  <a:pt x="19437" y="21356"/>
                  <a:pt x="19437" y="20908"/>
                </a:cubicBezTo>
                <a:cubicBezTo>
                  <a:pt x="19437" y="20512"/>
                  <a:pt x="19220" y="20151"/>
                  <a:pt x="18779" y="20066"/>
                </a:cubicBezTo>
                <a:cubicBezTo>
                  <a:pt x="18582" y="20026"/>
                  <a:pt x="18417" y="19854"/>
                  <a:pt x="18364" y="19611"/>
                </a:cubicBezTo>
                <a:cubicBezTo>
                  <a:pt x="18146" y="18655"/>
                  <a:pt x="18051" y="16896"/>
                  <a:pt x="18115" y="15005"/>
                </a:cubicBezTo>
                <a:cubicBezTo>
                  <a:pt x="18120" y="14900"/>
                  <a:pt x="18151" y="14808"/>
                  <a:pt x="18204" y="14729"/>
                </a:cubicBezTo>
                <a:cubicBezTo>
                  <a:pt x="19065" y="13537"/>
                  <a:pt x="19666" y="12212"/>
                  <a:pt x="19666" y="10809"/>
                </a:cubicBezTo>
                <a:cubicBezTo>
                  <a:pt x="19666" y="8826"/>
                  <a:pt x="18890" y="8267"/>
                  <a:pt x="19325" y="6224"/>
                </a:cubicBezTo>
                <a:cubicBezTo>
                  <a:pt x="19517" y="5335"/>
                  <a:pt x="20101" y="5182"/>
                  <a:pt x="20101" y="5182"/>
                </a:cubicBezTo>
                <a:cubicBezTo>
                  <a:pt x="20101" y="5182"/>
                  <a:pt x="21223" y="5353"/>
                  <a:pt x="21100" y="3871"/>
                </a:cubicBezTo>
                <a:cubicBezTo>
                  <a:pt x="21095" y="3812"/>
                  <a:pt x="21105" y="3753"/>
                  <a:pt x="21132" y="3700"/>
                </a:cubicBezTo>
                <a:cubicBezTo>
                  <a:pt x="21206" y="3595"/>
                  <a:pt x="21238" y="3489"/>
                  <a:pt x="21260" y="3404"/>
                </a:cubicBezTo>
                <a:cubicBezTo>
                  <a:pt x="21281" y="3298"/>
                  <a:pt x="21233" y="3192"/>
                  <a:pt x="21153" y="3152"/>
                </a:cubicBezTo>
                <a:cubicBezTo>
                  <a:pt x="20829" y="2994"/>
                  <a:pt x="20298" y="2646"/>
                  <a:pt x="19905" y="2080"/>
                </a:cubicBezTo>
                <a:cubicBezTo>
                  <a:pt x="19581" y="1605"/>
                  <a:pt x="18757" y="1566"/>
                  <a:pt x="18332" y="1586"/>
                </a:cubicBezTo>
                <a:cubicBezTo>
                  <a:pt x="18189" y="1592"/>
                  <a:pt x="18066" y="1453"/>
                  <a:pt x="18055" y="1275"/>
                </a:cubicBezTo>
                <a:cubicBezTo>
                  <a:pt x="18044" y="1103"/>
                  <a:pt x="17997" y="596"/>
                  <a:pt x="17949" y="155"/>
                </a:cubicBezTo>
                <a:cubicBezTo>
                  <a:pt x="17937" y="46"/>
                  <a:pt x="17856" y="-13"/>
                  <a:pt x="17781" y="2"/>
                </a:cubicBezTo>
                <a:close/>
              </a:path>
            </a:pathLst>
          </a:custGeom>
          <a:solidFill>
            <a:srgbClr val="535353"/>
          </a:solidFill>
          <a:ln w="25400">
            <a:solidFill>
              <a:schemeClr val="accent1"/>
            </a:solidFill>
          </a:ln>
        </p:spPr>
        <p:txBody>
          <a:bodyPr lIns="50800" tIns="50800" rIns="50800" bIns="50800" anchor="ctr"/>
          <a:lstStyle/>
          <a:p>
            <a:pPr/>
          </a:p>
        </p:txBody>
      </p:sp>
      <p:sp>
        <p:nvSpPr>
          <p:cNvPr id="179" name="Escursionismo"/>
          <p:cNvSpPr/>
          <p:nvPr/>
        </p:nvSpPr>
        <p:spPr>
          <a:xfrm>
            <a:off x="10051436" y="5154238"/>
            <a:ext cx="961980" cy="1471386"/>
          </a:xfrm>
          <a:custGeom>
            <a:avLst/>
            <a:gdLst/>
            <a:ahLst/>
            <a:cxnLst>
              <a:cxn ang="0">
                <a:pos x="wd2" y="hd2"/>
              </a:cxn>
              <a:cxn ang="5400000">
                <a:pos x="wd2" y="hd2"/>
              </a:cxn>
              <a:cxn ang="10800000">
                <a:pos x="wd2" y="hd2"/>
              </a:cxn>
              <a:cxn ang="16200000">
                <a:pos x="wd2" y="hd2"/>
              </a:cxn>
            </a:cxnLst>
            <a:rect l="0" t="0" r="r" b="b"/>
            <a:pathLst>
              <a:path w="21361" h="21470" fill="norm" stroke="1" extrusionOk="0">
                <a:moveTo>
                  <a:pt x="13808" y="0"/>
                </a:moveTo>
                <a:cubicBezTo>
                  <a:pt x="13160" y="0"/>
                  <a:pt x="12512" y="162"/>
                  <a:pt x="12018" y="486"/>
                </a:cubicBezTo>
                <a:cubicBezTo>
                  <a:pt x="11030" y="1136"/>
                  <a:pt x="11030" y="2190"/>
                  <a:pt x="12018" y="2840"/>
                </a:cubicBezTo>
                <a:cubicBezTo>
                  <a:pt x="13007" y="3489"/>
                  <a:pt x="14609" y="3489"/>
                  <a:pt x="15597" y="2840"/>
                </a:cubicBezTo>
                <a:cubicBezTo>
                  <a:pt x="16585" y="2190"/>
                  <a:pt x="16585" y="1136"/>
                  <a:pt x="15597" y="486"/>
                </a:cubicBezTo>
                <a:cubicBezTo>
                  <a:pt x="15103" y="162"/>
                  <a:pt x="14455" y="0"/>
                  <a:pt x="13808" y="0"/>
                </a:cubicBezTo>
                <a:close/>
                <a:moveTo>
                  <a:pt x="5512" y="1761"/>
                </a:moveTo>
                <a:cubicBezTo>
                  <a:pt x="4661" y="1803"/>
                  <a:pt x="3900" y="2199"/>
                  <a:pt x="3692" y="2786"/>
                </a:cubicBezTo>
                <a:lnTo>
                  <a:pt x="2231" y="6906"/>
                </a:lnTo>
                <a:cubicBezTo>
                  <a:pt x="1377" y="6961"/>
                  <a:pt x="596" y="7320"/>
                  <a:pt x="253" y="7879"/>
                </a:cubicBezTo>
                <a:cubicBezTo>
                  <a:pt x="-239" y="8681"/>
                  <a:pt x="353" y="9592"/>
                  <a:pt x="1573" y="9915"/>
                </a:cubicBezTo>
                <a:cubicBezTo>
                  <a:pt x="2793" y="10239"/>
                  <a:pt x="4180" y="9851"/>
                  <a:pt x="4672" y="9050"/>
                </a:cubicBezTo>
                <a:cubicBezTo>
                  <a:pt x="4845" y="8767"/>
                  <a:pt x="8802" y="2442"/>
                  <a:pt x="8802" y="2442"/>
                </a:cubicBezTo>
                <a:lnTo>
                  <a:pt x="6377" y="1843"/>
                </a:lnTo>
                <a:cubicBezTo>
                  <a:pt x="6091" y="1773"/>
                  <a:pt x="5795" y="1747"/>
                  <a:pt x="5512" y="1761"/>
                </a:cubicBezTo>
                <a:close/>
                <a:moveTo>
                  <a:pt x="11584" y="3288"/>
                </a:moveTo>
                <a:cubicBezTo>
                  <a:pt x="9747" y="3252"/>
                  <a:pt x="7972" y="4760"/>
                  <a:pt x="6497" y="7059"/>
                </a:cubicBezTo>
                <a:cubicBezTo>
                  <a:pt x="4811" y="9686"/>
                  <a:pt x="5907" y="11797"/>
                  <a:pt x="5907" y="11797"/>
                </a:cubicBezTo>
                <a:lnTo>
                  <a:pt x="3880" y="14760"/>
                </a:lnTo>
                <a:lnTo>
                  <a:pt x="161" y="20126"/>
                </a:lnTo>
                <a:cubicBezTo>
                  <a:pt x="-198" y="20570"/>
                  <a:pt x="62" y="21127"/>
                  <a:pt x="738" y="21364"/>
                </a:cubicBezTo>
                <a:cubicBezTo>
                  <a:pt x="1414" y="21600"/>
                  <a:pt x="2260" y="21429"/>
                  <a:pt x="2619" y="20985"/>
                </a:cubicBezTo>
                <a:lnTo>
                  <a:pt x="3255" y="20235"/>
                </a:lnTo>
                <a:lnTo>
                  <a:pt x="8651" y="13911"/>
                </a:lnTo>
                <a:lnTo>
                  <a:pt x="9614" y="15382"/>
                </a:lnTo>
                <a:cubicBezTo>
                  <a:pt x="9629" y="15414"/>
                  <a:pt x="9647" y="15447"/>
                  <a:pt x="9667" y="15479"/>
                </a:cubicBezTo>
                <a:lnTo>
                  <a:pt x="13157" y="20817"/>
                </a:lnTo>
                <a:cubicBezTo>
                  <a:pt x="13472" y="21306"/>
                  <a:pt x="14339" y="21537"/>
                  <a:pt x="15084" y="21330"/>
                </a:cubicBezTo>
                <a:cubicBezTo>
                  <a:pt x="15758" y="21143"/>
                  <a:pt x="16067" y="20642"/>
                  <a:pt x="15886" y="20186"/>
                </a:cubicBezTo>
                <a:lnTo>
                  <a:pt x="15875" y="20164"/>
                </a:lnTo>
                <a:cubicBezTo>
                  <a:pt x="15867" y="20144"/>
                  <a:pt x="15858" y="20125"/>
                  <a:pt x="15847" y="20106"/>
                </a:cubicBezTo>
                <a:lnTo>
                  <a:pt x="14540" y="17420"/>
                </a:lnTo>
                <a:lnTo>
                  <a:pt x="13236" y="14726"/>
                </a:lnTo>
                <a:cubicBezTo>
                  <a:pt x="13232" y="14720"/>
                  <a:pt x="13225" y="14714"/>
                  <a:pt x="13221" y="14708"/>
                </a:cubicBezTo>
                <a:lnTo>
                  <a:pt x="10992" y="10123"/>
                </a:lnTo>
                <a:lnTo>
                  <a:pt x="12297" y="7830"/>
                </a:lnTo>
                <a:lnTo>
                  <a:pt x="13435" y="9350"/>
                </a:lnTo>
                <a:lnTo>
                  <a:pt x="19582" y="9865"/>
                </a:lnTo>
                <a:lnTo>
                  <a:pt x="17808" y="21174"/>
                </a:lnTo>
                <a:lnTo>
                  <a:pt x="18668" y="21174"/>
                </a:lnTo>
                <a:lnTo>
                  <a:pt x="21361" y="6899"/>
                </a:lnTo>
                <a:lnTo>
                  <a:pt x="20046" y="6899"/>
                </a:lnTo>
                <a:lnTo>
                  <a:pt x="19814" y="8389"/>
                </a:lnTo>
                <a:cubicBezTo>
                  <a:pt x="19070" y="8282"/>
                  <a:pt x="17633" y="8072"/>
                  <a:pt x="16074" y="7823"/>
                </a:cubicBezTo>
                <a:cubicBezTo>
                  <a:pt x="13879" y="7474"/>
                  <a:pt x="15668" y="4276"/>
                  <a:pt x="12376" y="3400"/>
                </a:cubicBezTo>
                <a:cubicBezTo>
                  <a:pt x="12111" y="3330"/>
                  <a:pt x="11847" y="3293"/>
                  <a:pt x="11584" y="3288"/>
                </a:cubicBezTo>
                <a:close/>
              </a:path>
            </a:pathLst>
          </a:custGeom>
          <a:solidFill>
            <a:schemeClr val="accent6">
              <a:lumOff val="17254"/>
            </a:schemeClr>
          </a:solidFill>
          <a:ln w="25400">
            <a:solidFill>
              <a:schemeClr val="accent1"/>
            </a:solidFill>
          </a:ln>
        </p:spPr>
        <p:txBody>
          <a:bodyPr lIns="50800" tIns="50800" rIns="50800" bIns="50800" anchor="ctr"/>
          <a:lstStyle/>
          <a:p>
            <a:pPr/>
          </a:p>
        </p:txBody>
      </p:sp>
      <p:sp>
        <p:nvSpPr>
          <p:cNvPr id="180" name="Uomo"/>
          <p:cNvSpPr/>
          <p:nvPr/>
        </p:nvSpPr>
        <p:spPr>
          <a:xfrm flipH="1">
            <a:off x="867897" y="7041764"/>
            <a:ext cx="593450" cy="1532043"/>
          </a:xfrm>
          <a:custGeom>
            <a:avLst/>
            <a:gdLst/>
            <a:ahLst/>
            <a:cxnLst>
              <a:cxn ang="0">
                <a:pos x="wd2" y="hd2"/>
              </a:cxn>
              <a:cxn ang="5400000">
                <a:pos x="wd2" y="hd2"/>
              </a:cxn>
              <a:cxn ang="10800000">
                <a:pos x="wd2" y="hd2"/>
              </a:cxn>
              <a:cxn ang="16200000">
                <a:pos x="wd2" y="hd2"/>
              </a:cxn>
            </a:cxnLst>
            <a:rect l="0" t="0" r="r" b="b"/>
            <a:pathLst>
              <a:path w="21470" h="21502" fill="norm" stroke="1" extrusionOk="0">
                <a:moveTo>
                  <a:pt x="10246" y="9"/>
                </a:moveTo>
                <a:cubicBezTo>
                  <a:pt x="9651" y="38"/>
                  <a:pt x="9052" y="141"/>
                  <a:pt x="8490" y="330"/>
                </a:cubicBezTo>
                <a:cubicBezTo>
                  <a:pt x="7409" y="696"/>
                  <a:pt x="7827" y="1470"/>
                  <a:pt x="7827" y="1470"/>
                </a:cubicBezTo>
                <a:cubicBezTo>
                  <a:pt x="7827" y="1470"/>
                  <a:pt x="7467" y="1471"/>
                  <a:pt x="7689" y="1836"/>
                </a:cubicBezTo>
                <a:cubicBezTo>
                  <a:pt x="7827" y="2068"/>
                  <a:pt x="7730" y="2121"/>
                  <a:pt x="8174" y="2196"/>
                </a:cubicBezTo>
                <a:cubicBezTo>
                  <a:pt x="8285" y="2476"/>
                  <a:pt x="8629" y="2492"/>
                  <a:pt x="8629" y="2982"/>
                </a:cubicBezTo>
                <a:cubicBezTo>
                  <a:pt x="8629" y="2987"/>
                  <a:pt x="8355" y="2977"/>
                  <a:pt x="8161" y="3133"/>
                </a:cubicBezTo>
                <a:cubicBezTo>
                  <a:pt x="8106" y="3176"/>
                  <a:pt x="8049" y="3321"/>
                  <a:pt x="7827" y="3358"/>
                </a:cubicBezTo>
                <a:cubicBezTo>
                  <a:pt x="6842" y="3541"/>
                  <a:pt x="4636" y="3730"/>
                  <a:pt x="4095" y="3940"/>
                </a:cubicBezTo>
                <a:cubicBezTo>
                  <a:pt x="3332" y="4236"/>
                  <a:pt x="185" y="6556"/>
                  <a:pt x="185" y="6782"/>
                </a:cubicBezTo>
                <a:cubicBezTo>
                  <a:pt x="185" y="7132"/>
                  <a:pt x="112" y="7368"/>
                  <a:pt x="306" y="7545"/>
                </a:cubicBezTo>
                <a:cubicBezTo>
                  <a:pt x="1138" y="8299"/>
                  <a:pt x="2140" y="9547"/>
                  <a:pt x="3388" y="10138"/>
                </a:cubicBezTo>
                <a:cubicBezTo>
                  <a:pt x="3555" y="10219"/>
                  <a:pt x="3874" y="10312"/>
                  <a:pt x="4290" y="10365"/>
                </a:cubicBezTo>
                <a:cubicBezTo>
                  <a:pt x="4706" y="10419"/>
                  <a:pt x="5414" y="10538"/>
                  <a:pt x="5400" y="10635"/>
                </a:cubicBezTo>
                <a:cubicBezTo>
                  <a:pt x="5261" y="11506"/>
                  <a:pt x="4984" y="13594"/>
                  <a:pt x="4775" y="14590"/>
                </a:cubicBezTo>
                <a:cubicBezTo>
                  <a:pt x="4637" y="15241"/>
                  <a:pt x="4526" y="15983"/>
                  <a:pt x="4429" y="16446"/>
                </a:cubicBezTo>
                <a:cubicBezTo>
                  <a:pt x="4262" y="17243"/>
                  <a:pt x="4221" y="18179"/>
                  <a:pt x="3666" y="19164"/>
                </a:cubicBezTo>
                <a:cubicBezTo>
                  <a:pt x="3416" y="19616"/>
                  <a:pt x="2972" y="20213"/>
                  <a:pt x="3250" y="20213"/>
                </a:cubicBezTo>
                <a:cubicBezTo>
                  <a:pt x="2833" y="20611"/>
                  <a:pt x="1236" y="20826"/>
                  <a:pt x="432" y="20912"/>
                </a:cubicBezTo>
                <a:cubicBezTo>
                  <a:pt x="154" y="20939"/>
                  <a:pt x="-25" y="21042"/>
                  <a:pt x="3" y="21155"/>
                </a:cubicBezTo>
                <a:lnTo>
                  <a:pt x="29" y="21224"/>
                </a:lnTo>
                <a:cubicBezTo>
                  <a:pt x="43" y="21310"/>
                  <a:pt x="324" y="21343"/>
                  <a:pt x="393" y="21343"/>
                </a:cubicBezTo>
                <a:cubicBezTo>
                  <a:pt x="837" y="21375"/>
                  <a:pt x="2207" y="21460"/>
                  <a:pt x="3206" y="21304"/>
                </a:cubicBezTo>
                <a:cubicBezTo>
                  <a:pt x="4371" y="21127"/>
                  <a:pt x="5857" y="21246"/>
                  <a:pt x="7008" y="21187"/>
                </a:cubicBezTo>
                <a:cubicBezTo>
                  <a:pt x="7355" y="21170"/>
                  <a:pt x="7398" y="20691"/>
                  <a:pt x="7259" y="20470"/>
                </a:cubicBezTo>
                <a:cubicBezTo>
                  <a:pt x="7218" y="20406"/>
                  <a:pt x="7134" y="20374"/>
                  <a:pt x="7134" y="20374"/>
                </a:cubicBezTo>
                <a:lnTo>
                  <a:pt x="7190" y="20411"/>
                </a:lnTo>
                <a:cubicBezTo>
                  <a:pt x="7773" y="20433"/>
                  <a:pt x="8367" y="17904"/>
                  <a:pt x="8742" y="15859"/>
                </a:cubicBezTo>
                <a:cubicBezTo>
                  <a:pt x="8908" y="14998"/>
                  <a:pt x="10033" y="13115"/>
                  <a:pt x="10394" y="12496"/>
                </a:cubicBezTo>
                <a:cubicBezTo>
                  <a:pt x="10421" y="12442"/>
                  <a:pt x="10630" y="12442"/>
                  <a:pt x="10658" y="12496"/>
                </a:cubicBezTo>
                <a:cubicBezTo>
                  <a:pt x="10880" y="12986"/>
                  <a:pt x="11168" y="14030"/>
                  <a:pt x="11473" y="14756"/>
                </a:cubicBezTo>
                <a:cubicBezTo>
                  <a:pt x="11542" y="14923"/>
                  <a:pt x="11753" y="15563"/>
                  <a:pt x="11781" y="15967"/>
                </a:cubicBezTo>
                <a:cubicBezTo>
                  <a:pt x="11892" y="17205"/>
                  <a:pt x="11572" y="19841"/>
                  <a:pt x="12002" y="20174"/>
                </a:cubicBezTo>
                <a:cubicBezTo>
                  <a:pt x="12002" y="20174"/>
                  <a:pt x="11906" y="20681"/>
                  <a:pt x="11490" y="21052"/>
                </a:cubicBezTo>
                <a:cubicBezTo>
                  <a:pt x="10908" y="21574"/>
                  <a:pt x="13763" y="21579"/>
                  <a:pt x="14568" y="21380"/>
                </a:cubicBezTo>
                <a:cubicBezTo>
                  <a:pt x="15608" y="21127"/>
                  <a:pt x="14986" y="20681"/>
                  <a:pt x="15028" y="20487"/>
                </a:cubicBezTo>
                <a:cubicBezTo>
                  <a:pt x="15125" y="20315"/>
                  <a:pt x="15333" y="20315"/>
                  <a:pt x="15444" y="19949"/>
                </a:cubicBezTo>
                <a:cubicBezTo>
                  <a:pt x="15763" y="18840"/>
                  <a:pt x="15485" y="17441"/>
                  <a:pt x="15513" y="16317"/>
                </a:cubicBezTo>
                <a:cubicBezTo>
                  <a:pt x="15527" y="15945"/>
                  <a:pt x="15886" y="15229"/>
                  <a:pt x="15886" y="14228"/>
                </a:cubicBezTo>
                <a:cubicBezTo>
                  <a:pt x="15886" y="13222"/>
                  <a:pt x="15888" y="12329"/>
                  <a:pt x="15721" y="11430"/>
                </a:cubicBezTo>
                <a:cubicBezTo>
                  <a:pt x="15610" y="10838"/>
                  <a:pt x="16110" y="10801"/>
                  <a:pt x="15652" y="10043"/>
                </a:cubicBezTo>
                <a:cubicBezTo>
                  <a:pt x="17247" y="10107"/>
                  <a:pt x="17453" y="10053"/>
                  <a:pt x="17967" y="9800"/>
                </a:cubicBezTo>
                <a:cubicBezTo>
                  <a:pt x="19312" y="9122"/>
                  <a:pt x="20798" y="7584"/>
                  <a:pt x="21062" y="7320"/>
                </a:cubicBezTo>
                <a:cubicBezTo>
                  <a:pt x="21575" y="7277"/>
                  <a:pt x="21546" y="6845"/>
                  <a:pt x="21296" y="6533"/>
                </a:cubicBezTo>
                <a:cubicBezTo>
                  <a:pt x="21226" y="6452"/>
                  <a:pt x="20909" y="6464"/>
                  <a:pt x="20854" y="6383"/>
                </a:cubicBezTo>
                <a:cubicBezTo>
                  <a:pt x="20424" y="5754"/>
                  <a:pt x="17691" y="4301"/>
                  <a:pt x="17247" y="3989"/>
                </a:cubicBezTo>
                <a:cubicBezTo>
                  <a:pt x="16859" y="3714"/>
                  <a:pt x="14264" y="3515"/>
                  <a:pt x="13376" y="3380"/>
                </a:cubicBezTo>
                <a:cubicBezTo>
                  <a:pt x="13237" y="3359"/>
                  <a:pt x="13085" y="3299"/>
                  <a:pt x="13029" y="3246"/>
                </a:cubicBezTo>
                <a:cubicBezTo>
                  <a:pt x="13001" y="3224"/>
                  <a:pt x="12988" y="3203"/>
                  <a:pt x="12960" y="3182"/>
                </a:cubicBezTo>
                <a:cubicBezTo>
                  <a:pt x="12724" y="2983"/>
                  <a:pt x="12392" y="2988"/>
                  <a:pt x="12392" y="2988"/>
                </a:cubicBezTo>
                <a:cubicBezTo>
                  <a:pt x="12350" y="2838"/>
                  <a:pt x="12319" y="2713"/>
                  <a:pt x="12444" y="2627"/>
                </a:cubicBezTo>
                <a:cubicBezTo>
                  <a:pt x="12610" y="2503"/>
                  <a:pt x="12750" y="2363"/>
                  <a:pt x="12847" y="2218"/>
                </a:cubicBezTo>
                <a:cubicBezTo>
                  <a:pt x="13041" y="2202"/>
                  <a:pt x="13196" y="2212"/>
                  <a:pt x="13376" y="1932"/>
                </a:cubicBezTo>
                <a:cubicBezTo>
                  <a:pt x="13445" y="1809"/>
                  <a:pt x="13748" y="1481"/>
                  <a:pt x="13276" y="1470"/>
                </a:cubicBezTo>
                <a:cubicBezTo>
                  <a:pt x="13373" y="1244"/>
                  <a:pt x="13679" y="443"/>
                  <a:pt x="12500" y="271"/>
                </a:cubicBezTo>
                <a:cubicBezTo>
                  <a:pt x="12154" y="222"/>
                  <a:pt x="12141" y="152"/>
                  <a:pt x="11989" y="125"/>
                </a:cubicBezTo>
                <a:cubicBezTo>
                  <a:pt x="11434" y="22"/>
                  <a:pt x="10841" y="-21"/>
                  <a:pt x="10246" y="9"/>
                </a:cubicBezTo>
                <a:close/>
                <a:moveTo>
                  <a:pt x="16042" y="6037"/>
                </a:moveTo>
                <a:cubicBezTo>
                  <a:pt x="16175" y="6059"/>
                  <a:pt x="16316" y="6122"/>
                  <a:pt x="16371" y="6146"/>
                </a:cubicBezTo>
                <a:cubicBezTo>
                  <a:pt x="17342" y="6566"/>
                  <a:pt x="18104" y="6824"/>
                  <a:pt x="18201" y="6954"/>
                </a:cubicBezTo>
                <a:cubicBezTo>
                  <a:pt x="18270" y="7185"/>
                  <a:pt x="18326" y="7448"/>
                  <a:pt x="18326" y="7448"/>
                </a:cubicBezTo>
                <a:cubicBezTo>
                  <a:pt x="18326" y="7448"/>
                  <a:pt x="17454" y="9004"/>
                  <a:pt x="17052" y="9123"/>
                </a:cubicBezTo>
                <a:cubicBezTo>
                  <a:pt x="16802" y="9204"/>
                  <a:pt x="15790" y="8945"/>
                  <a:pt x="15236" y="8971"/>
                </a:cubicBezTo>
                <a:cubicBezTo>
                  <a:pt x="15236" y="8702"/>
                  <a:pt x="15249" y="8449"/>
                  <a:pt x="15305" y="7949"/>
                </a:cubicBezTo>
                <a:cubicBezTo>
                  <a:pt x="15374" y="7346"/>
                  <a:pt x="15692" y="6442"/>
                  <a:pt x="15747" y="6173"/>
                </a:cubicBezTo>
                <a:cubicBezTo>
                  <a:pt x="15782" y="6033"/>
                  <a:pt x="15908" y="6015"/>
                  <a:pt x="16042" y="6037"/>
                </a:cubicBezTo>
                <a:close/>
                <a:moveTo>
                  <a:pt x="5001" y="6052"/>
                </a:moveTo>
                <a:cubicBezTo>
                  <a:pt x="5137" y="6042"/>
                  <a:pt x="5286" y="6073"/>
                  <a:pt x="5317" y="6130"/>
                </a:cubicBezTo>
                <a:cubicBezTo>
                  <a:pt x="5456" y="6388"/>
                  <a:pt x="5454" y="6739"/>
                  <a:pt x="5551" y="7132"/>
                </a:cubicBezTo>
                <a:cubicBezTo>
                  <a:pt x="5704" y="7751"/>
                  <a:pt x="5968" y="8368"/>
                  <a:pt x="5898" y="8734"/>
                </a:cubicBezTo>
                <a:cubicBezTo>
                  <a:pt x="5870" y="8917"/>
                  <a:pt x="5912" y="9090"/>
                  <a:pt x="5898" y="9106"/>
                </a:cubicBezTo>
                <a:cubicBezTo>
                  <a:pt x="5898" y="9106"/>
                  <a:pt x="5413" y="9294"/>
                  <a:pt x="5205" y="9321"/>
                </a:cubicBezTo>
                <a:cubicBezTo>
                  <a:pt x="4899" y="9354"/>
                  <a:pt x="4593" y="9461"/>
                  <a:pt x="4537" y="9429"/>
                </a:cubicBezTo>
                <a:cubicBezTo>
                  <a:pt x="4149" y="9149"/>
                  <a:pt x="3152" y="7621"/>
                  <a:pt x="3042" y="7384"/>
                </a:cubicBezTo>
                <a:cubicBezTo>
                  <a:pt x="3097" y="7250"/>
                  <a:pt x="3139" y="7061"/>
                  <a:pt x="3167" y="6964"/>
                </a:cubicBezTo>
                <a:cubicBezTo>
                  <a:pt x="3181" y="6921"/>
                  <a:pt x="3206" y="6883"/>
                  <a:pt x="3276" y="6851"/>
                </a:cubicBezTo>
                <a:cubicBezTo>
                  <a:pt x="3539" y="6700"/>
                  <a:pt x="4330" y="6259"/>
                  <a:pt x="4871" y="6076"/>
                </a:cubicBezTo>
                <a:cubicBezTo>
                  <a:pt x="4909" y="6062"/>
                  <a:pt x="4955" y="6056"/>
                  <a:pt x="5001" y="6052"/>
                </a:cubicBezTo>
                <a:close/>
              </a:path>
            </a:pathLst>
          </a:custGeom>
          <a:solidFill>
            <a:schemeClr val="accent6">
              <a:lumOff val="17254"/>
            </a:schemeClr>
          </a:solidFill>
          <a:ln w="25400">
            <a:solidFill>
              <a:schemeClr val="accent1"/>
            </a:solidFill>
          </a:ln>
        </p:spPr>
        <p:txBody>
          <a:bodyPr lIns="50800" tIns="50800" rIns="50800" bIns="50800" anchor="ctr"/>
          <a:lstStyle/>
          <a:p>
            <a:pPr/>
          </a:p>
        </p:txBody>
      </p:sp>
      <p:sp>
        <p:nvSpPr>
          <p:cNvPr id="181" name="Donna"/>
          <p:cNvSpPr/>
          <p:nvPr/>
        </p:nvSpPr>
        <p:spPr>
          <a:xfrm flipH="1">
            <a:off x="1846584" y="7041375"/>
            <a:ext cx="612258" cy="1532765"/>
          </a:xfrm>
          <a:custGeom>
            <a:avLst/>
            <a:gdLst/>
            <a:ahLst/>
            <a:cxnLst>
              <a:cxn ang="0">
                <a:pos x="wd2" y="hd2"/>
              </a:cxn>
              <a:cxn ang="5400000">
                <a:pos x="wd2" y="hd2"/>
              </a:cxn>
              <a:cxn ang="10800000">
                <a:pos x="wd2" y="hd2"/>
              </a:cxn>
              <a:cxn ang="16200000">
                <a:pos x="wd2" y="hd2"/>
              </a:cxn>
            </a:cxnLst>
            <a:rect l="0" t="0" r="r" b="b"/>
            <a:pathLst>
              <a:path w="21387" h="21451" fill="norm" stroke="1" extrusionOk="0">
                <a:moveTo>
                  <a:pt x="10767" y="3"/>
                </a:moveTo>
                <a:cubicBezTo>
                  <a:pt x="10163" y="-15"/>
                  <a:pt x="9173" y="50"/>
                  <a:pt x="8379" y="485"/>
                </a:cubicBezTo>
                <a:cubicBezTo>
                  <a:pt x="7869" y="770"/>
                  <a:pt x="7992" y="989"/>
                  <a:pt x="7147" y="1709"/>
                </a:cubicBezTo>
                <a:cubicBezTo>
                  <a:pt x="6047" y="2649"/>
                  <a:pt x="7909" y="2821"/>
                  <a:pt x="6636" y="3320"/>
                </a:cubicBezTo>
                <a:cubicBezTo>
                  <a:pt x="6113" y="3525"/>
                  <a:pt x="6502" y="3869"/>
                  <a:pt x="6502" y="3869"/>
                </a:cubicBezTo>
                <a:cubicBezTo>
                  <a:pt x="6394" y="3885"/>
                  <a:pt x="6207" y="3880"/>
                  <a:pt x="6099" y="3896"/>
                </a:cubicBezTo>
                <a:cubicBezTo>
                  <a:pt x="5550" y="3950"/>
                  <a:pt x="4864" y="4024"/>
                  <a:pt x="4314" y="4395"/>
                </a:cubicBezTo>
                <a:cubicBezTo>
                  <a:pt x="3537" y="4916"/>
                  <a:pt x="1662" y="6006"/>
                  <a:pt x="254" y="6893"/>
                </a:cubicBezTo>
                <a:cubicBezTo>
                  <a:pt x="241" y="6904"/>
                  <a:pt x="226" y="6914"/>
                  <a:pt x="212" y="6920"/>
                </a:cubicBezTo>
                <a:cubicBezTo>
                  <a:pt x="186" y="6941"/>
                  <a:pt x="160" y="6962"/>
                  <a:pt x="133" y="6978"/>
                </a:cubicBezTo>
                <a:cubicBezTo>
                  <a:pt x="-28" y="7113"/>
                  <a:pt x="-54" y="7253"/>
                  <a:pt x="120" y="7398"/>
                </a:cubicBezTo>
                <a:cubicBezTo>
                  <a:pt x="402" y="7629"/>
                  <a:pt x="494" y="7843"/>
                  <a:pt x="883" y="8241"/>
                </a:cubicBezTo>
                <a:cubicBezTo>
                  <a:pt x="1258" y="8633"/>
                  <a:pt x="2132" y="9064"/>
                  <a:pt x="2789" y="9483"/>
                </a:cubicBezTo>
                <a:cubicBezTo>
                  <a:pt x="2950" y="9591"/>
                  <a:pt x="2935" y="9681"/>
                  <a:pt x="3351" y="9923"/>
                </a:cubicBezTo>
                <a:cubicBezTo>
                  <a:pt x="3579" y="10057"/>
                  <a:pt x="3967" y="10040"/>
                  <a:pt x="3820" y="10040"/>
                </a:cubicBezTo>
                <a:cubicBezTo>
                  <a:pt x="4182" y="10051"/>
                  <a:pt x="4546" y="10004"/>
                  <a:pt x="4532" y="10025"/>
                </a:cubicBezTo>
                <a:cubicBezTo>
                  <a:pt x="4331" y="10627"/>
                  <a:pt x="4437" y="11347"/>
                  <a:pt x="4692" y="12094"/>
                </a:cubicBezTo>
                <a:cubicBezTo>
                  <a:pt x="4839" y="12561"/>
                  <a:pt x="6473" y="15069"/>
                  <a:pt x="6527" y="15493"/>
                </a:cubicBezTo>
                <a:cubicBezTo>
                  <a:pt x="6688" y="17357"/>
                  <a:pt x="7279" y="18781"/>
                  <a:pt x="7641" y="19603"/>
                </a:cubicBezTo>
                <a:cubicBezTo>
                  <a:pt x="7668" y="19651"/>
                  <a:pt x="7723" y="19673"/>
                  <a:pt x="7763" y="19673"/>
                </a:cubicBezTo>
                <a:cubicBezTo>
                  <a:pt x="7790" y="19673"/>
                  <a:pt x="7857" y="19684"/>
                  <a:pt x="7951" y="19700"/>
                </a:cubicBezTo>
                <a:cubicBezTo>
                  <a:pt x="7965" y="20098"/>
                  <a:pt x="8258" y="20001"/>
                  <a:pt x="7775" y="20313"/>
                </a:cubicBezTo>
                <a:cubicBezTo>
                  <a:pt x="7494" y="20495"/>
                  <a:pt x="6838" y="20688"/>
                  <a:pt x="6891" y="21026"/>
                </a:cubicBezTo>
                <a:cubicBezTo>
                  <a:pt x="6905" y="21150"/>
                  <a:pt x="6973" y="21215"/>
                  <a:pt x="7214" y="21307"/>
                </a:cubicBezTo>
                <a:cubicBezTo>
                  <a:pt x="7536" y="21419"/>
                  <a:pt x="8649" y="21585"/>
                  <a:pt x="9694" y="21268"/>
                </a:cubicBezTo>
                <a:cubicBezTo>
                  <a:pt x="10231" y="21107"/>
                  <a:pt x="9893" y="20801"/>
                  <a:pt x="10000" y="20672"/>
                </a:cubicBezTo>
                <a:cubicBezTo>
                  <a:pt x="10148" y="20511"/>
                  <a:pt x="10348" y="20420"/>
                  <a:pt x="10214" y="20027"/>
                </a:cubicBezTo>
                <a:cubicBezTo>
                  <a:pt x="10187" y="19947"/>
                  <a:pt x="10096" y="19803"/>
                  <a:pt x="10042" y="19690"/>
                </a:cubicBezTo>
                <a:cubicBezTo>
                  <a:pt x="10176" y="19669"/>
                  <a:pt x="10281" y="19642"/>
                  <a:pt x="10281" y="19609"/>
                </a:cubicBezTo>
                <a:cubicBezTo>
                  <a:pt x="10294" y="19174"/>
                  <a:pt x="10309" y="18942"/>
                  <a:pt x="10268" y="18287"/>
                </a:cubicBezTo>
                <a:cubicBezTo>
                  <a:pt x="10228" y="17798"/>
                  <a:pt x="10243" y="17454"/>
                  <a:pt x="10176" y="16944"/>
                </a:cubicBezTo>
                <a:cubicBezTo>
                  <a:pt x="10109" y="16390"/>
                  <a:pt x="10015" y="16449"/>
                  <a:pt x="9908" y="15896"/>
                </a:cubicBezTo>
                <a:cubicBezTo>
                  <a:pt x="9868" y="15660"/>
                  <a:pt x="9825" y="15434"/>
                  <a:pt x="9879" y="15193"/>
                </a:cubicBezTo>
                <a:cubicBezTo>
                  <a:pt x="9892" y="15101"/>
                  <a:pt x="9987" y="14456"/>
                  <a:pt x="10000" y="14365"/>
                </a:cubicBezTo>
                <a:cubicBezTo>
                  <a:pt x="10027" y="13312"/>
                  <a:pt x="10097" y="12899"/>
                  <a:pt x="10231" y="11852"/>
                </a:cubicBezTo>
                <a:cubicBezTo>
                  <a:pt x="10257" y="11766"/>
                  <a:pt x="10376" y="11717"/>
                  <a:pt x="10469" y="11803"/>
                </a:cubicBezTo>
                <a:cubicBezTo>
                  <a:pt x="11207" y="12464"/>
                  <a:pt x="11555" y="12812"/>
                  <a:pt x="12145" y="13452"/>
                </a:cubicBezTo>
                <a:cubicBezTo>
                  <a:pt x="12615" y="13962"/>
                  <a:pt x="13770" y="15290"/>
                  <a:pt x="13851" y="15532"/>
                </a:cubicBezTo>
                <a:cubicBezTo>
                  <a:pt x="13985" y="15978"/>
                  <a:pt x="14184" y="16417"/>
                  <a:pt x="14345" y="16965"/>
                </a:cubicBezTo>
                <a:cubicBezTo>
                  <a:pt x="14640" y="17948"/>
                  <a:pt x="15661" y="19270"/>
                  <a:pt x="15795" y="19517"/>
                </a:cubicBezTo>
                <a:cubicBezTo>
                  <a:pt x="15822" y="19565"/>
                  <a:pt x="15834" y="19592"/>
                  <a:pt x="15874" y="19630"/>
                </a:cubicBezTo>
                <a:cubicBezTo>
                  <a:pt x="15888" y="19640"/>
                  <a:pt x="16007" y="19658"/>
                  <a:pt x="16168" y="19663"/>
                </a:cubicBezTo>
                <a:cubicBezTo>
                  <a:pt x="16221" y="19851"/>
                  <a:pt x="16234" y="20173"/>
                  <a:pt x="15912" y="20420"/>
                </a:cubicBezTo>
                <a:cubicBezTo>
                  <a:pt x="15631" y="20641"/>
                  <a:pt x="16113" y="20946"/>
                  <a:pt x="16113" y="20946"/>
                </a:cubicBezTo>
                <a:cubicBezTo>
                  <a:pt x="16408" y="21042"/>
                  <a:pt x="16743" y="21091"/>
                  <a:pt x="17186" y="21080"/>
                </a:cubicBezTo>
                <a:cubicBezTo>
                  <a:pt x="17615" y="21075"/>
                  <a:pt x="17884" y="21161"/>
                  <a:pt x="17978" y="21187"/>
                </a:cubicBezTo>
                <a:cubicBezTo>
                  <a:pt x="18031" y="21204"/>
                  <a:pt x="18057" y="21209"/>
                  <a:pt x="18057" y="21209"/>
                </a:cubicBezTo>
                <a:cubicBezTo>
                  <a:pt x="18057" y="21209"/>
                  <a:pt x="19373" y="21440"/>
                  <a:pt x="20848" y="21344"/>
                </a:cubicBezTo>
                <a:cubicBezTo>
                  <a:pt x="21478" y="21317"/>
                  <a:pt x="21546" y="21161"/>
                  <a:pt x="21104" y="20946"/>
                </a:cubicBezTo>
                <a:cubicBezTo>
                  <a:pt x="20447" y="20618"/>
                  <a:pt x="19682" y="20571"/>
                  <a:pt x="19361" y="20367"/>
                </a:cubicBezTo>
                <a:cubicBezTo>
                  <a:pt x="18771" y="19991"/>
                  <a:pt x="18409" y="19910"/>
                  <a:pt x="18288" y="19620"/>
                </a:cubicBezTo>
                <a:cubicBezTo>
                  <a:pt x="18449" y="19598"/>
                  <a:pt x="18543" y="19583"/>
                  <a:pt x="18543" y="19583"/>
                </a:cubicBezTo>
                <a:cubicBezTo>
                  <a:pt x="18543" y="19583"/>
                  <a:pt x="18461" y="19087"/>
                  <a:pt x="18368" y="18765"/>
                </a:cubicBezTo>
                <a:cubicBezTo>
                  <a:pt x="18126" y="17922"/>
                  <a:pt x="18046" y="17332"/>
                  <a:pt x="17965" y="16870"/>
                </a:cubicBezTo>
                <a:cubicBezTo>
                  <a:pt x="17831" y="16053"/>
                  <a:pt x="17360" y="15671"/>
                  <a:pt x="17253" y="15402"/>
                </a:cubicBezTo>
                <a:cubicBezTo>
                  <a:pt x="16851" y="14452"/>
                  <a:pt x="16690" y="14372"/>
                  <a:pt x="16449" y="13378"/>
                </a:cubicBezTo>
                <a:cubicBezTo>
                  <a:pt x="16408" y="13195"/>
                  <a:pt x="16221" y="11911"/>
                  <a:pt x="15912" y="11159"/>
                </a:cubicBezTo>
                <a:cubicBezTo>
                  <a:pt x="15738" y="10734"/>
                  <a:pt x="15405" y="10370"/>
                  <a:pt x="15137" y="9967"/>
                </a:cubicBezTo>
                <a:cubicBezTo>
                  <a:pt x="15218" y="10096"/>
                  <a:pt x="15269" y="9913"/>
                  <a:pt x="15564" y="9886"/>
                </a:cubicBezTo>
                <a:cubicBezTo>
                  <a:pt x="16208" y="9832"/>
                  <a:pt x="16476" y="9686"/>
                  <a:pt x="16838" y="9498"/>
                </a:cubicBezTo>
                <a:cubicBezTo>
                  <a:pt x="17723" y="9020"/>
                  <a:pt x="20312" y="7812"/>
                  <a:pt x="20714" y="7469"/>
                </a:cubicBezTo>
                <a:cubicBezTo>
                  <a:pt x="20888" y="7318"/>
                  <a:pt x="21195" y="7000"/>
                  <a:pt x="21208" y="6839"/>
                </a:cubicBezTo>
                <a:cubicBezTo>
                  <a:pt x="21222" y="6646"/>
                  <a:pt x="20727" y="6421"/>
                  <a:pt x="20580" y="6292"/>
                </a:cubicBezTo>
                <a:cubicBezTo>
                  <a:pt x="20379" y="6120"/>
                  <a:pt x="19881" y="5825"/>
                  <a:pt x="19599" y="5669"/>
                </a:cubicBezTo>
                <a:cubicBezTo>
                  <a:pt x="18889" y="5277"/>
                  <a:pt x="18528" y="5179"/>
                  <a:pt x="17496" y="4690"/>
                </a:cubicBezTo>
                <a:cubicBezTo>
                  <a:pt x="17335" y="4615"/>
                  <a:pt x="16586" y="4008"/>
                  <a:pt x="15862" y="3884"/>
                </a:cubicBezTo>
                <a:cubicBezTo>
                  <a:pt x="15192" y="3766"/>
                  <a:pt x="13968" y="3767"/>
                  <a:pt x="13968" y="3767"/>
                </a:cubicBezTo>
                <a:cubicBezTo>
                  <a:pt x="14116" y="3536"/>
                  <a:pt x="13620" y="3418"/>
                  <a:pt x="13620" y="3149"/>
                </a:cubicBezTo>
                <a:cubicBezTo>
                  <a:pt x="13620" y="2607"/>
                  <a:pt x="15057" y="2853"/>
                  <a:pt x="13729" y="1365"/>
                </a:cubicBezTo>
                <a:cubicBezTo>
                  <a:pt x="13595" y="1220"/>
                  <a:pt x="13324" y="554"/>
                  <a:pt x="12426" y="334"/>
                </a:cubicBezTo>
                <a:cubicBezTo>
                  <a:pt x="12305" y="302"/>
                  <a:pt x="12051" y="279"/>
                  <a:pt x="11957" y="236"/>
                </a:cubicBezTo>
                <a:cubicBezTo>
                  <a:pt x="11796" y="172"/>
                  <a:pt x="11555" y="87"/>
                  <a:pt x="11219" y="38"/>
                </a:cubicBezTo>
                <a:cubicBezTo>
                  <a:pt x="11126" y="25"/>
                  <a:pt x="10968" y="9"/>
                  <a:pt x="10767" y="3"/>
                </a:cubicBezTo>
                <a:close/>
                <a:moveTo>
                  <a:pt x="15514" y="5645"/>
                </a:moveTo>
                <a:cubicBezTo>
                  <a:pt x="15647" y="5640"/>
                  <a:pt x="15796" y="5665"/>
                  <a:pt x="15967" y="5723"/>
                </a:cubicBezTo>
                <a:cubicBezTo>
                  <a:pt x="16731" y="5981"/>
                  <a:pt x="18812" y="6904"/>
                  <a:pt x="18812" y="7022"/>
                </a:cubicBezTo>
                <a:cubicBezTo>
                  <a:pt x="18812" y="7113"/>
                  <a:pt x="18490" y="7365"/>
                  <a:pt x="17806" y="7838"/>
                </a:cubicBezTo>
                <a:cubicBezTo>
                  <a:pt x="17350" y="8155"/>
                  <a:pt x="16894" y="8365"/>
                  <a:pt x="16264" y="8763"/>
                </a:cubicBezTo>
                <a:cubicBezTo>
                  <a:pt x="16224" y="8790"/>
                  <a:pt x="15967" y="8972"/>
                  <a:pt x="15686" y="8961"/>
                </a:cubicBezTo>
                <a:cubicBezTo>
                  <a:pt x="15686" y="8961"/>
                  <a:pt x="15299" y="8919"/>
                  <a:pt x="14923" y="8817"/>
                </a:cubicBezTo>
                <a:cubicBezTo>
                  <a:pt x="14575" y="8720"/>
                  <a:pt x="14186" y="8736"/>
                  <a:pt x="14186" y="8758"/>
                </a:cubicBezTo>
                <a:cubicBezTo>
                  <a:pt x="14186" y="8763"/>
                  <a:pt x="13824" y="8521"/>
                  <a:pt x="13851" y="8021"/>
                </a:cubicBezTo>
                <a:cubicBezTo>
                  <a:pt x="13891" y="7054"/>
                  <a:pt x="14277" y="6722"/>
                  <a:pt x="14559" y="6340"/>
                </a:cubicBezTo>
                <a:cubicBezTo>
                  <a:pt x="14861" y="5938"/>
                  <a:pt x="15116" y="5661"/>
                  <a:pt x="15514" y="5645"/>
                </a:cubicBezTo>
                <a:close/>
                <a:moveTo>
                  <a:pt x="5395" y="5887"/>
                </a:moveTo>
                <a:cubicBezTo>
                  <a:pt x="5545" y="5876"/>
                  <a:pt x="5689" y="5902"/>
                  <a:pt x="5722" y="6028"/>
                </a:cubicBezTo>
                <a:cubicBezTo>
                  <a:pt x="5749" y="6120"/>
                  <a:pt x="5832" y="6280"/>
                  <a:pt x="5886" y="6414"/>
                </a:cubicBezTo>
                <a:cubicBezTo>
                  <a:pt x="6060" y="6844"/>
                  <a:pt x="6366" y="6931"/>
                  <a:pt x="6393" y="7210"/>
                </a:cubicBezTo>
                <a:cubicBezTo>
                  <a:pt x="6527" y="8430"/>
                  <a:pt x="5806" y="8382"/>
                  <a:pt x="5404" y="8919"/>
                </a:cubicBezTo>
                <a:cubicBezTo>
                  <a:pt x="5337" y="8903"/>
                  <a:pt x="4707" y="8988"/>
                  <a:pt x="4130" y="9095"/>
                </a:cubicBezTo>
                <a:cubicBezTo>
                  <a:pt x="3419" y="8778"/>
                  <a:pt x="3068" y="7651"/>
                  <a:pt x="2559" y="7281"/>
                </a:cubicBezTo>
                <a:cubicBezTo>
                  <a:pt x="2291" y="7082"/>
                  <a:pt x="3164" y="6834"/>
                  <a:pt x="3807" y="6544"/>
                </a:cubicBezTo>
                <a:cubicBezTo>
                  <a:pt x="4304" y="6323"/>
                  <a:pt x="4516" y="6228"/>
                  <a:pt x="5052" y="5964"/>
                </a:cubicBezTo>
                <a:cubicBezTo>
                  <a:pt x="5092" y="5946"/>
                  <a:pt x="5246" y="5898"/>
                  <a:pt x="5395" y="5887"/>
                </a:cubicBezTo>
                <a:close/>
              </a:path>
            </a:pathLst>
          </a:custGeom>
          <a:solidFill>
            <a:schemeClr val="accent5"/>
          </a:solidFill>
          <a:ln w="25400">
            <a:solidFill>
              <a:schemeClr val="accent1"/>
            </a:solidFill>
          </a:ln>
        </p:spPr>
        <p:txBody>
          <a:bodyPr lIns="50800" tIns="50800" rIns="50800" bIns="50800" anchor="ctr"/>
          <a:lstStyle/>
          <a:p>
            <a:pPr/>
          </a:p>
        </p:txBody>
      </p:sp>
      <p:sp>
        <p:nvSpPr>
          <p:cNvPr id="182" name="Bambino che gattona"/>
          <p:cNvSpPr/>
          <p:nvPr/>
        </p:nvSpPr>
        <p:spPr>
          <a:xfrm>
            <a:off x="2844165" y="7786279"/>
            <a:ext cx="684661" cy="515689"/>
          </a:xfrm>
          <a:custGeom>
            <a:avLst/>
            <a:gdLst/>
            <a:ahLst/>
            <a:cxnLst>
              <a:cxn ang="0">
                <a:pos x="wd2" y="hd2"/>
              </a:cxn>
              <a:cxn ang="5400000">
                <a:pos x="wd2" y="hd2"/>
              </a:cxn>
              <a:cxn ang="10800000">
                <a:pos x="wd2" y="hd2"/>
              </a:cxn>
              <a:cxn ang="16200000">
                <a:pos x="wd2" y="hd2"/>
              </a:cxn>
            </a:cxnLst>
            <a:rect l="0" t="0" r="r" b="b"/>
            <a:pathLst>
              <a:path w="21560" h="21192" fill="norm" stroke="1" extrusionOk="0">
                <a:moveTo>
                  <a:pt x="17338" y="0"/>
                </a:moveTo>
                <a:cubicBezTo>
                  <a:pt x="17184" y="-1"/>
                  <a:pt x="17026" y="7"/>
                  <a:pt x="16863" y="24"/>
                </a:cubicBezTo>
                <a:cubicBezTo>
                  <a:pt x="14606" y="265"/>
                  <a:pt x="14522" y="3352"/>
                  <a:pt x="14539" y="4168"/>
                </a:cubicBezTo>
                <a:cubicBezTo>
                  <a:pt x="14541" y="4260"/>
                  <a:pt x="14481" y="4330"/>
                  <a:pt x="14411" y="4320"/>
                </a:cubicBezTo>
                <a:cubicBezTo>
                  <a:pt x="14232" y="4292"/>
                  <a:pt x="13926" y="4358"/>
                  <a:pt x="13804" y="5056"/>
                </a:cubicBezTo>
                <a:cubicBezTo>
                  <a:pt x="13742" y="5414"/>
                  <a:pt x="13780" y="5842"/>
                  <a:pt x="13857" y="6244"/>
                </a:cubicBezTo>
                <a:cubicBezTo>
                  <a:pt x="13883" y="6381"/>
                  <a:pt x="13856" y="6527"/>
                  <a:pt x="13779" y="6627"/>
                </a:cubicBezTo>
                <a:cubicBezTo>
                  <a:pt x="12987" y="7643"/>
                  <a:pt x="10776" y="8319"/>
                  <a:pt x="8310" y="8841"/>
                </a:cubicBezTo>
                <a:cubicBezTo>
                  <a:pt x="8211" y="8862"/>
                  <a:pt x="8112" y="8810"/>
                  <a:pt x="8054" y="8703"/>
                </a:cubicBezTo>
                <a:cubicBezTo>
                  <a:pt x="7971" y="8549"/>
                  <a:pt x="7886" y="8424"/>
                  <a:pt x="7798" y="8336"/>
                </a:cubicBezTo>
                <a:cubicBezTo>
                  <a:pt x="7727" y="8264"/>
                  <a:pt x="7633" y="8237"/>
                  <a:pt x="7545" y="8261"/>
                </a:cubicBezTo>
                <a:cubicBezTo>
                  <a:pt x="7040" y="8396"/>
                  <a:pt x="6790" y="8497"/>
                  <a:pt x="6586" y="8791"/>
                </a:cubicBezTo>
                <a:cubicBezTo>
                  <a:pt x="6506" y="8905"/>
                  <a:pt x="6372" y="8930"/>
                  <a:pt x="6258" y="8890"/>
                </a:cubicBezTo>
                <a:cubicBezTo>
                  <a:pt x="6044" y="8815"/>
                  <a:pt x="5602" y="8774"/>
                  <a:pt x="4759" y="9083"/>
                </a:cubicBezTo>
                <a:cubicBezTo>
                  <a:pt x="3289" y="9623"/>
                  <a:pt x="1479" y="12638"/>
                  <a:pt x="3692" y="17008"/>
                </a:cubicBezTo>
                <a:cubicBezTo>
                  <a:pt x="3742" y="17106"/>
                  <a:pt x="3660" y="17226"/>
                  <a:pt x="3580" y="17173"/>
                </a:cubicBezTo>
                <a:cubicBezTo>
                  <a:pt x="3480" y="17107"/>
                  <a:pt x="3373" y="17049"/>
                  <a:pt x="3248" y="17008"/>
                </a:cubicBezTo>
                <a:cubicBezTo>
                  <a:pt x="2672" y="16817"/>
                  <a:pt x="2147" y="17532"/>
                  <a:pt x="2066" y="18125"/>
                </a:cubicBezTo>
                <a:cubicBezTo>
                  <a:pt x="1985" y="18717"/>
                  <a:pt x="1466" y="19287"/>
                  <a:pt x="1030" y="19447"/>
                </a:cubicBezTo>
                <a:cubicBezTo>
                  <a:pt x="745" y="19551"/>
                  <a:pt x="601" y="19831"/>
                  <a:pt x="536" y="20012"/>
                </a:cubicBezTo>
                <a:cubicBezTo>
                  <a:pt x="504" y="20099"/>
                  <a:pt x="434" y="20154"/>
                  <a:pt x="361" y="20146"/>
                </a:cubicBezTo>
                <a:cubicBezTo>
                  <a:pt x="216" y="20131"/>
                  <a:pt x="0" y="20176"/>
                  <a:pt x="0" y="20586"/>
                </a:cubicBezTo>
                <a:cubicBezTo>
                  <a:pt x="0" y="21201"/>
                  <a:pt x="1520" y="21134"/>
                  <a:pt x="2353" y="21134"/>
                </a:cubicBezTo>
                <a:cubicBezTo>
                  <a:pt x="3186" y="21134"/>
                  <a:pt x="3178" y="20359"/>
                  <a:pt x="3531" y="20359"/>
                </a:cubicBezTo>
                <a:cubicBezTo>
                  <a:pt x="3884" y="20359"/>
                  <a:pt x="4908" y="21156"/>
                  <a:pt x="5956" y="21156"/>
                </a:cubicBezTo>
                <a:cubicBezTo>
                  <a:pt x="7004" y="21156"/>
                  <a:pt x="5747" y="21156"/>
                  <a:pt x="9170" y="21156"/>
                </a:cubicBezTo>
                <a:cubicBezTo>
                  <a:pt x="10984" y="21156"/>
                  <a:pt x="10988" y="19548"/>
                  <a:pt x="10592" y="18037"/>
                </a:cubicBezTo>
                <a:cubicBezTo>
                  <a:pt x="10553" y="17888"/>
                  <a:pt x="10642" y="17734"/>
                  <a:pt x="10762" y="17742"/>
                </a:cubicBezTo>
                <a:cubicBezTo>
                  <a:pt x="11100" y="17764"/>
                  <a:pt x="11458" y="17753"/>
                  <a:pt x="11826" y="17689"/>
                </a:cubicBezTo>
                <a:cubicBezTo>
                  <a:pt x="11915" y="17674"/>
                  <a:pt x="11999" y="17751"/>
                  <a:pt x="12016" y="17868"/>
                </a:cubicBezTo>
                <a:cubicBezTo>
                  <a:pt x="12285" y="19718"/>
                  <a:pt x="13061" y="21599"/>
                  <a:pt x="14512" y="21048"/>
                </a:cubicBezTo>
                <a:cubicBezTo>
                  <a:pt x="15083" y="21296"/>
                  <a:pt x="15499" y="21198"/>
                  <a:pt x="15749" y="20949"/>
                </a:cubicBezTo>
                <a:cubicBezTo>
                  <a:pt x="16298" y="21270"/>
                  <a:pt x="16674" y="20792"/>
                  <a:pt x="16356" y="20439"/>
                </a:cubicBezTo>
                <a:cubicBezTo>
                  <a:pt x="16054" y="20103"/>
                  <a:pt x="15486" y="19298"/>
                  <a:pt x="14573" y="19299"/>
                </a:cubicBezTo>
                <a:cubicBezTo>
                  <a:pt x="14475" y="19299"/>
                  <a:pt x="14390" y="19209"/>
                  <a:pt x="14371" y="19084"/>
                </a:cubicBezTo>
                <a:cubicBezTo>
                  <a:pt x="14277" y="18494"/>
                  <a:pt x="14527" y="17143"/>
                  <a:pt x="14662" y="15972"/>
                </a:cubicBezTo>
                <a:cubicBezTo>
                  <a:pt x="14676" y="15852"/>
                  <a:pt x="14715" y="15741"/>
                  <a:pt x="14777" y="15651"/>
                </a:cubicBezTo>
                <a:cubicBezTo>
                  <a:pt x="15000" y="15325"/>
                  <a:pt x="15213" y="14954"/>
                  <a:pt x="15412" y="14529"/>
                </a:cubicBezTo>
                <a:cubicBezTo>
                  <a:pt x="15469" y="14408"/>
                  <a:pt x="15604" y="14409"/>
                  <a:pt x="15656" y="14533"/>
                </a:cubicBezTo>
                <a:cubicBezTo>
                  <a:pt x="15799" y="14870"/>
                  <a:pt x="15975" y="15184"/>
                  <a:pt x="16192" y="15439"/>
                </a:cubicBezTo>
                <a:cubicBezTo>
                  <a:pt x="16266" y="15526"/>
                  <a:pt x="16318" y="15639"/>
                  <a:pt x="16337" y="15765"/>
                </a:cubicBezTo>
                <a:cubicBezTo>
                  <a:pt x="16585" y="17373"/>
                  <a:pt x="18080" y="20842"/>
                  <a:pt x="19101" y="20942"/>
                </a:cubicBezTo>
                <a:cubicBezTo>
                  <a:pt x="20107" y="20917"/>
                  <a:pt x="20135" y="21172"/>
                  <a:pt x="20508" y="21173"/>
                </a:cubicBezTo>
                <a:cubicBezTo>
                  <a:pt x="20743" y="21174"/>
                  <a:pt x="20862" y="20793"/>
                  <a:pt x="20628" y="20540"/>
                </a:cubicBezTo>
                <a:cubicBezTo>
                  <a:pt x="20609" y="20519"/>
                  <a:pt x="20620" y="20478"/>
                  <a:pt x="20645" y="20478"/>
                </a:cubicBezTo>
                <a:cubicBezTo>
                  <a:pt x="20759" y="20479"/>
                  <a:pt x="20848" y="20482"/>
                  <a:pt x="20899" y="20485"/>
                </a:cubicBezTo>
                <a:cubicBezTo>
                  <a:pt x="20930" y="20486"/>
                  <a:pt x="20958" y="20504"/>
                  <a:pt x="20977" y="20535"/>
                </a:cubicBezTo>
                <a:cubicBezTo>
                  <a:pt x="21021" y="20606"/>
                  <a:pt x="21114" y="20741"/>
                  <a:pt x="21241" y="20815"/>
                </a:cubicBezTo>
                <a:cubicBezTo>
                  <a:pt x="21415" y="20916"/>
                  <a:pt x="21600" y="20710"/>
                  <a:pt x="21553" y="20469"/>
                </a:cubicBezTo>
                <a:cubicBezTo>
                  <a:pt x="21517" y="20281"/>
                  <a:pt x="21459" y="20059"/>
                  <a:pt x="21408" y="19878"/>
                </a:cubicBezTo>
                <a:cubicBezTo>
                  <a:pt x="21348" y="19662"/>
                  <a:pt x="21223" y="19489"/>
                  <a:pt x="21061" y="19398"/>
                </a:cubicBezTo>
                <a:cubicBezTo>
                  <a:pt x="20606" y="19143"/>
                  <a:pt x="20185" y="18944"/>
                  <a:pt x="19469" y="18789"/>
                </a:cubicBezTo>
                <a:cubicBezTo>
                  <a:pt x="19345" y="18762"/>
                  <a:pt x="19240" y="18647"/>
                  <a:pt x="19204" y="18490"/>
                </a:cubicBezTo>
                <a:cubicBezTo>
                  <a:pt x="19002" y="17615"/>
                  <a:pt x="19276" y="15944"/>
                  <a:pt x="18469" y="14355"/>
                </a:cubicBezTo>
                <a:cubicBezTo>
                  <a:pt x="18330" y="13193"/>
                  <a:pt x="18240" y="12130"/>
                  <a:pt x="17985" y="11219"/>
                </a:cubicBezTo>
                <a:cubicBezTo>
                  <a:pt x="17946" y="11077"/>
                  <a:pt x="18017" y="10926"/>
                  <a:pt x="18132" y="10909"/>
                </a:cubicBezTo>
                <a:cubicBezTo>
                  <a:pt x="19469" y="10712"/>
                  <a:pt x="20004" y="9093"/>
                  <a:pt x="20031" y="8149"/>
                </a:cubicBezTo>
                <a:cubicBezTo>
                  <a:pt x="20067" y="6948"/>
                  <a:pt x="21518" y="5148"/>
                  <a:pt x="21235" y="3532"/>
                </a:cubicBezTo>
                <a:cubicBezTo>
                  <a:pt x="20969" y="2017"/>
                  <a:pt x="19647" y="16"/>
                  <a:pt x="17338" y="0"/>
                </a:cubicBezTo>
                <a:close/>
              </a:path>
            </a:pathLst>
          </a:custGeom>
          <a:solidFill>
            <a:schemeClr val="accent6">
              <a:lumOff val="17254"/>
            </a:schemeClr>
          </a:solidFill>
          <a:ln w="25400">
            <a:solidFill>
              <a:schemeClr val="accent1"/>
            </a:solidFill>
          </a:ln>
        </p:spPr>
        <p:txBody>
          <a:bodyPr lIns="50800" tIns="50800" rIns="50800" bIns="50800" anchor="ctr"/>
          <a:lstStyle/>
          <a:p>
            <a:pPr/>
          </a:p>
        </p:txBody>
      </p:sp>
      <p:sp>
        <p:nvSpPr>
          <p:cNvPr id="183" name="Bambino che gattona"/>
          <p:cNvSpPr/>
          <p:nvPr/>
        </p:nvSpPr>
        <p:spPr>
          <a:xfrm>
            <a:off x="3699357" y="7786279"/>
            <a:ext cx="684660" cy="515689"/>
          </a:xfrm>
          <a:custGeom>
            <a:avLst/>
            <a:gdLst/>
            <a:ahLst/>
            <a:cxnLst>
              <a:cxn ang="0">
                <a:pos x="wd2" y="hd2"/>
              </a:cxn>
              <a:cxn ang="5400000">
                <a:pos x="wd2" y="hd2"/>
              </a:cxn>
              <a:cxn ang="10800000">
                <a:pos x="wd2" y="hd2"/>
              </a:cxn>
              <a:cxn ang="16200000">
                <a:pos x="wd2" y="hd2"/>
              </a:cxn>
            </a:cxnLst>
            <a:rect l="0" t="0" r="r" b="b"/>
            <a:pathLst>
              <a:path w="21560" h="21192" fill="norm" stroke="1" extrusionOk="0">
                <a:moveTo>
                  <a:pt x="17338" y="0"/>
                </a:moveTo>
                <a:cubicBezTo>
                  <a:pt x="17184" y="-1"/>
                  <a:pt x="17026" y="7"/>
                  <a:pt x="16863" y="24"/>
                </a:cubicBezTo>
                <a:cubicBezTo>
                  <a:pt x="14606" y="265"/>
                  <a:pt x="14522" y="3352"/>
                  <a:pt x="14539" y="4168"/>
                </a:cubicBezTo>
                <a:cubicBezTo>
                  <a:pt x="14541" y="4260"/>
                  <a:pt x="14481" y="4330"/>
                  <a:pt x="14411" y="4320"/>
                </a:cubicBezTo>
                <a:cubicBezTo>
                  <a:pt x="14232" y="4292"/>
                  <a:pt x="13926" y="4358"/>
                  <a:pt x="13804" y="5056"/>
                </a:cubicBezTo>
                <a:cubicBezTo>
                  <a:pt x="13742" y="5414"/>
                  <a:pt x="13780" y="5842"/>
                  <a:pt x="13857" y="6244"/>
                </a:cubicBezTo>
                <a:cubicBezTo>
                  <a:pt x="13883" y="6381"/>
                  <a:pt x="13856" y="6527"/>
                  <a:pt x="13779" y="6627"/>
                </a:cubicBezTo>
                <a:cubicBezTo>
                  <a:pt x="12987" y="7643"/>
                  <a:pt x="10776" y="8319"/>
                  <a:pt x="8310" y="8841"/>
                </a:cubicBezTo>
                <a:cubicBezTo>
                  <a:pt x="8211" y="8862"/>
                  <a:pt x="8112" y="8810"/>
                  <a:pt x="8054" y="8703"/>
                </a:cubicBezTo>
                <a:cubicBezTo>
                  <a:pt x="7971" y="8549"/>
                  <a:pt x="7886" y="8424"/>
                  <a:pt x="7798" y="8336"/>
                </a:cubicBezTo>
                <a:cubicBezTo>
                  <a:pt x="7727" y="8264"/>
                  <a:pt x="7633" y="8237"/>
                  <a:pt x="7545" y="8261"/>
                </a:cubicBezTo>
                <a:cubicBezTo>
                  <a:pt x="7040" y="8396"/>
                  <a:pt x="6790" y="8497"/>
                  <a:pt x="6586" y="8791"/>
                </a:cubicBezTo>
                <a:cubicBezTo>
                  <a:pt x="6506" y="8905"/>
                  <a:pt x="6372" y="8930"/>
                  <a:pt x="6258" y="8890"/>
                </a:cubicBezTo>
                <a:cubicBezTo>
                  <a:pt x="6044" y="8815"/>
                  <a:pt x="5602" y="8774"/>
                  <a:pt x="4759" y="9083"/>
                </a:cubicBezTo>
                <a:cubicBezTo>
                  <a:pt x="3289" y="9623"/>
                  <a:pt x="1479" y="12638"/>
                  <a:pt x="3692" y="17008"/>
                </a:cubicBezTo>
                <a:cubicBezTo>
                  <a:pt x="3742" y="17106"/>
                  <a:pt x="3660" y="17226"/>
                  <a:pt x="3580" y="17173"/>
                </a:cubicBezTo>
                <a:cubicBezTo>
                  <a:pt x="3480" y="17107"/>
                  <a:pt x="3373" y="17049"/>
                  <a:pt x="3248" y="17008"/>
                </a:cubicBezTo>
                <a:cubicBezTo>
                  <a:pt x="2672" y="16817"/>
                  <a:pt x="2147" y="17532"/>
                  <a:pt x="2066" y="18125"/>
                </a:cubicBezTo>
                <a:cubicBezTo>
                  <a:pt x="1985" y="18717"/>
                  <a:pt x="1466" y="19287"/>
                  <a:pt x="1030" y="19447"/>
                </a:cubicBezTo>
                <a:cubicBezTo>
                  <a:pt x="745" y="19551"/>
                  <a:pt x="601" y="19831"/>
                  <a:pt x="536" y="20012"/>
                </a:cubicBezTo>
                <a:cubicBezTo>
                  <a:pt x="504" y="20099"/>
                  <a:pt x="434" y="20154"/>
                  <a:pt x="361" y="20146"/>
                </a:cubicBezTo>
                <a:cubicBezTo>
                  <a:pt x="216" y="20131"/>
                  <a:pt x="0" y="20176"/>
                  <a:pt x="0" y="20586"/>
                </a:cubicBezTo>
                <a:cubicBezTo>
                  <a:pt x="0" y="21201"/>
                  <a:pt x="1520" y="21134"/>
                  <a:pt x="2353" y="21134"/>
                </a:cubicBezTo>
                <a:cubicBezTo>
                  <a:pt x="3186" y="21134"/>
                  <a:pt x="3178" y="20359"/>
                  <a:pt x="3531" y="20359"/>
                </a:cubicBezTo>
                <a:cubicBezTo>
                  <a:pt x="3884" y="20359"/>
                  <a:pt x="4908" y="21156"/>
                  <a:pt x="5956" y="21156"/>
                </a:cubicBezTo>
                <a:cubicBezTo>
                  <a:pt x="7004" y="21156"/>
                  <a:pt x="5747" y="21156"/>
                  <a:pt x="9170" y="21156"/>
                </a:cubicBezTo>
                <a:cubicBezTo>
                  <a:pt x="10984" y="21156"/>
                  <a:pt x="10988" y="19548"/>
                  <a:pt x="10592" y="18037"/>
                </a:cubicBezTo>
                <a:cubicBezTo>
                  <a:pt x="10553" y="17888"/>
                  <a:pt x="10642" y="17734"/>
                  <a:pt x="10762" y="17742"/>
                </a:cubicBezTo>
                <a:cubicBezTo>
                  <a:pt x="11100" y="17764"/>
                  <a:pt x="11458" y="17753"/>
                  <a:pt x="11826" y="17689"/>
                </a:cubicBezTo>
                <a:cubicBezTo>
                  <a:pt x="11915" y="17674"/>
                  <a:pt x="11999" y="17751"/>
                  <a:pt x="12016" y="17868"/>
                </a:cubicBezTo>
                <a:cubicBezTo>
                  <a:pt x="12285" y="19718"/>
                  <a:pt x="13061" y="21599"/>
                  <a:pt x="14512" y="21048"/>
                </a:cubicBezTo>
                <a:cubicBezTo>
                  <a:pt x="15083" y="21296"/>
                  <a:pt x="15499" y="21198"/>
                  <a:pt x="15749" y="20949"/>
                </a:cubicBezTo>
                <a:cubicBezTo>
                  <a:pt x="16298" y="21270"/>
                  <a:pt x="16674" y="20792"/>
                  <a:pt x="16356" y="20439"/>
                </a:cubicBezTo>
                <a:cubicBezTo>
                  <a:pt x="16054" y="20103"/>
                  <a:pt x="15486" y="19298"/>
                  <a:pt x="14573" y="19299"/>
                </a:cubicBezTo>
                <a:cubicBezTo>
                  <a:pt x="14475" y="19299"/>
                  <a:pt x="14390" y="19209"/>
                  <a:pt x="14371" y="19084"/>
                </a:cubicBezTo>
                <a:cubicBezTo>
                  <a:pt x="14277" y="18494"/>
                  <a:pt x="14527" y="17143"/>
                  <a:pt x="14662" y="15972"/>
                </a:cubicBezTo>
                <a:cubicBezTo>
                  <a:pt x="14676" y="15852"/>
                  <a:pt x="14715" y="15741"/>
                  <a:pt x="14777" y="15651"/>
                </a:cubicBezTo>
                <a:cubicBezTo>
                  <a:pt x="15000" y="15325"/>
                  <a:pt x="15213" y="14954"/>
                  <a:pt x="15412" y="14529"/>
                </a:cubicBezTo>
                <a:cubicBezTo>
                  <a:pt x="15469" y="14408"/>
                  <a:pt x="15604" y="14409"/>
                  <a:pt x="15656" y="14533"/>
                </a:cubicBezTo>
                <a:cubicBezTo>
                  <a:pt x="15799" y="14870"/>
                  <a:pt x="15975" y="15184"/>
                  <a:pt x="16192" y="15439"/>
                </a:cubicBezTo>
                <a:cubicBezTo>
                  <a:pt x="16266" y="15526"/>
                  <a:pt x="16318" y="15639"/>
                  <a:pt x="16337" y="15765"/>
                </a:cubicBezTo>
                <a:cubicBezTo>
                  <a:pt x="16585" y="17373"/>
                  <a:pt x="18080" y="20842"/>
                  <a:pt x="19101" y="20942"/>
                </a:cubicBezTo>
                <a:cubicBezTo>
                  <a:pt x="20107" y="20917"/>
                  <a:pt x="20135" y="21172"/>
                  <a:pt x="20508" y="21173"/>
                </a:cubicBezTo>
                <a:cubicBezTo>
                  <a:pt x="20743" y="21174"/>
                  <a:pt x="20862" y="20793"/>
                  <a:pt x="20628" y="20540"/>
                </a:cubicBezTo>
                <a:cubicBezTo>
                  <a:pt x="20609" y="20519"/>
                  <a:pt x="20620" y="20478"/>
                  <a:pt x="20645" y="20478"/>
                </a:cubicBezTo>
                <a:cubicBezTo>
                  <a:pt x="20759" y="20479"/>
                  <a:pt x="20848" y="20482"/>
                  <a:pt x="20899" y="20485"/>
                </a:cubicBezTo>
                <a:cubicBezTo>
                  <a:pt x="20930" y="20486"/>
                  <a:pt x="20958" y="20504"/>
                  <a:pt x="20977" y="20535"/>
                </a:cubicBezTo>
                <a:cubicBezTo>
                  <a:pt x="21021" y="20606"/>
                  <a:pt x="21114" y="20741"/>
                  <a:pt x="21241" y="20815"/>
                </a:cubicBezTo>
                <a:cubicBezTo>
                  <a:pt x="21415" y="20916"/>
                  <a:pt x="21600" y="20710"/>
                  <a:pt x="21553" y="20469"/>
                </a:cubicBezTo>
                <a:cubicBezTo>
                  <a:pt x="21517" y="20281"/>
                  <a:pt x="21459" y="20059"/>
                  <a:pt x="21408" y="19878"/>
                </a:cubicBezTo>
                <a:cubicBezTo>
                  <a:pt x="21348" y="19662"/>
                  <a:pt x="21223" y="19489"/>
                  <a:pt x="21061" y="19398"/>
                </a:cubicBezTo>
                <a:cubicBezTo>
                  <a:pt x="20606" y="19143"/>
                  <a:pt x="20185" y="18944"/>
                  <a:pt x="19469" y="18789"/>
                </a:cubicBezTo>
                <a:cubicBezTo>
                  <a:pt x="19345" y="18762"/>
                  <a:pt x="19240" y="18647"/>
                  <a:pt x="19204" y="18490"/>
                </a:cubicBezTo>
                <a:cubicBezTo>
                  <a:pt x="19002" y="17615"/>
                  <a:pt x="19276" y="15944"/>
                  <a:pt x="18469" y="14355"/>
                </a:cubicBezTo>
                <a:cubicBezTo>
                  <a:pt x="18330" y="13193"/>
                  <a:pt x="18240" y="12130"/>
                  <a:pt x="17985" y="11219"/>
                </a:cubicBezTo>
                <a:cubicBezTo>
                  <a:pt x="17946" y="11077"/>
                  <a:pt x="18017" y="10926"/>
                  <a:pt x="18132" y="10909"/>
                </a:cubicBezTo>
                <a:cubicBezTo>
                  <a:pt x="19469" y="10712"/>
                  <a:pt x="20004" y="9093"/>
                  <a:pt x="20031" y="8149"/>
                </a:cubicBezTo>
                <a:cubicBezTo>
                  <a:pt x="20067" y="6948"/>
                  <a:pt x="21518" y="5148"/>
                  <a:pt x="21235" y="3532"/>
                </a:cubicBezTo>
                <a:cubicBezTo>
                  <a:pt x="20969" y="2017"/>
                  <a:pt x="19647" y="16"/>
                  <a:pt x="17338" y="0"/>
                </a:cubicBezTo>
                <a:close/>
              </a:path>
            </a:pathLst>
          </a:custGeom>
          <a:solidFill>
            <a:schemeClr val="accent6">
              <a:lumOff val="17254"/>
            </a:schemeClr>
          </a:solidFill>
          <a:ln w="25400">
            <a:solidFill>
              <a:schemeClr val="accent1"/>
            </a:solidFill>
          </a:ln>
        </p:spPr>
        <p:txBody>
          <a:bodyPr lIns="50800" tIns="50800" rIns="50800" bIns="50800" anchor="ctr"/>
          <a:lstStyle/>
          <a:p>
            <a:pPr/>
          </a:p>
        </p:txBody>
      </p:sp>
      <p:sp>
        <p:nvSpPr>
          <p:cNvPr id="184" name="Bambino che gattona"/>
          <p:cNvSpPr/>
          <p:nvPr/>
        </p:nvSpPr>
        <p:spPr>
          <a:xfrm>
            <a:off x="4554547" y="7783514"/>
            <a:ext cx="684661" cy="515688"/>
          </a:xfrm>
          <a:custGeom>
            <a:avLst/>
            <a:gdLst/>
            <a:ahLst/>
            <a:cxnLst>
              <a:cxn ang="0">
                <a:pos x="wd2" y="hd2"/>
              </a:cxn>
              <a:cxn ang="5400000">
                <a:pos x="wd2" y="hd2"/>
              </a:cxn>
              <a:cxn ang="10800000">
                <a:pos x="wd2" y="hd2"/>
              </a:cxn>
              <a:cxn ang="16200000">
                <a:pos x="wd2" y="hd2"/>
              </a:cxn>
            </a:cxnLst>
            <a:rect l="0" t="0" r="r" b="b"/>
            <a:pathLst>
              <a:path w="21560" h="21192" fill="norm" stroke="1" extrusionOk="0">
                <a:moveTo>
                  <a:pt x="17338" y="0"/>
                </a:moveTo>
                <a:cubicBezTo>
                  <a:pt x="17184" y="-1"/>
                  <a:pt x="17026" y="7"/>
                  <a:pt x="16863" y="24"/>
                </a:cubicBezTo>
                <a:cubicBezTo>
                  <a:pt x="14606" y="265"/>
                  <a:pt x="14522" y="3352"/>
                  <a:pt x="14539" y="4168"/>
                </a:cubicBezTo>
                <a:cubicBezTo>
                  <a:pt x="14541" y="4260"/>
                  <a:pt x="14481" y="4330"/>
                  <a:pt x="14411" y="4320"/>
                </a:cubicBezTo>
                <a:cubicBezTo>
                  <a:pt x="14232" y="4292"/>
                  <a:pt x="13926" y="4358"/>
                  <a:pt x="13804" y="5056"/>
                </a:cubicBezTo>
                <a:cubicBezTo>
                  <a:pt x="13742" y="5414"/>
                  <a:pt x="13780" y="5842"/>
                  <a:pt x="13857" y="6244"/>
                </a:cubicBezTo>
                <a:cubicBezTo>
                  <a:pt x="13883" y="6381"/>
                  <a:pt x="13856" y="6527"/>
                  <a:pt x="13779" y="6627"/>
                </a:cubicBezTo>
                <a:cubicBezTo>
                  <a:pt x="12987" y="7643"/>
                  <a:pt x="10776" y="8319"/>
                  <a:pt x="8310" y="8841"/>
                </a:cubicBezTo>
                <a:cubicBezTo>
                  <a:pt x="8211" y="8862"/>
                  <a:pt x="8112" y="8810"/>
                  <a:pt x="8054" y="8703"/>
                </a:cubicBezTo>
                <a:cubicBezTo>
                  <a:pt x="7971" y="8549"/>
                  <a:pt x="7886" y="8424"/>
                  <a:pt x="7798" y="8336"/>
                </a:cubicBezTo>
                <a:cubicBezTo>
                  <a:pt x="7727" y="8264"/>
                  <a:pt x="7633" y="8237"/>
                  <a:pt x="7545" y="8261"/>
                </a:cubicBezTo>
                <a:cubicBezTo>
                  <a:pt x="7040" y="8396"/>
                  <a:pt x="6790" y="8497"/>
                  <a:pt x="6586" y="8791"/>
                </a:cubicBezTo>
                <a:cubicBezTo>
                  <a:pt x="6506" y="8905"/>
                  <a:pt x="6372" y="8930"/>
                  <a:pt x="6258" y="8890"/>
                </a:cubicBezTo>
                <a:cubicBezTo>
                  <a:pt x="6044" y="8815"/>
                  <a:pt x="5602" y="8774"/>
                  <a:pt x="4759" y="9083"/>
                </a:cubicBezTo>
                <a:cubicBezTo>
                  <a:pt x="3289" y="9623"/>
                  <a:pt x="1479" y="12638"/>
                  <a:pt x="3692" y="17008"/>
                </a:cubicBezTo>
                <a:cubicBezTo>
                  <a:pt x="3742" y="17106"/>
                  <a:pt x="3660" y="17226"/>
                  <a:pt x="3580" y="17173"/>
                </a:cubicBezTo>
                <a:cubicBezTo>
                  <a:pt x="3480" y="17107"/>
                  <a:pt x="3373" y="17049"/>
                  <a:pt x="3248" y="17008"/>
                </a:cubicBezTo>
                <a:cubicBezTo>
                  <a:pt x="2672" y="16817"/>
                  <a:pt x="2147" y="17532"/>
                  <a:pt x="2066" y="18125"/>
                </a:cubicBezTo>
                <a:cubicBezTo>
                  <a:pt x="1985" y="18717"/>
                  <a:pt x="1466" y="19287"/>
                  <a:pt x="1030" y="19447"/>
                </a:cubicBezTo>
                <a:cubicBezTo>
                  <a:pt x="745" y="19551"/>
                  <a:pt x="601" y="19831"/>
                  <a:pt x="536" y="20012"/>
                </a:cubicBezTo>
                <a:cubicBezTo>
                  <a:pt x="504" y="20099"/>
                  <a:pt x="434" y="20154"/>
                  <a:pt x="361" y="20146"/>
                </a:cubicBezTo>
                <a:cubicBezTo>
                  <a:pt x="216" y="20131"/>
                  <a:pt x="0" y="20176"/>
                  <a:pt x="0" y="20586"/>
                </a:cubicBezTo>
                <a:cubicBezTo>
                  <a:pt x="0" y="21201"/>
                  <a:pt x="1520" y="21134"/>
                  <a:pt x="2353" y="21134"/>
                </a:cubicBezTo>
                <a:cubicBezTo>
                  <a:pt x="3186" y="21134"/>
                  <a:pt x="3178" y="20359"/>
                  <a:pt x="3531" y="20359"/>
                </a:cubicBezTo>
                <a:cubicBezTo>
                  <a:pt x="3884" y="20359"/>
                  <a:pt x="4908" y="21156"/>
                  <a:pt x="5956" y="21156"/>
                </a:cubicBezTo>
                <a:cubicBezTo>
                  <a:pt x="7004" y="21156"/>
                  <a:pt x="5747" y="21156"/>
                  <a:pt x="9170" y="21156"/>
                </a:cubicBezTo>
                <a:cubicBezTo>
                  <a:pt x="10984" y="21156"/>
                  <a:pt x="10988" y="19548"/>
                  <a:pt x="10592" y="18037"/>
                </a:cubicBezTo>
                <a:cubicBezTo>
                  <a:pt x="10553" y="17888"/>
                  <a:pt x="10642" y="17734"/>
                  <a:pt x="10762" y="17742"/>
                </a:cubicBezTo>
                <a:cubicBezTo>
                  <a:pt x="11100" y="17764"/>
                  <a:pt x="11458" y="17753"/>
                  <a:pt x="11826" y="17689"/>
                </a:cubicBezTo>
                <a:cubicBezTo>
                  <a:pt x="11915" y="17674"/>
                  <a:pt x="11999" y="17751"/>
                  <a:pt x="12016" y="17868"/>
                </a:cubicBezTo>
                <a:cubicBezTo>
                  <a:pt x="12285" y="19718"/>
                  <a:pt x="13061" y="21599"/>
                  <a:pt x="14512" y="21048"/>
                </a:cubicBezTo>
                <a:cubicBezTo>
                  <a:pt x="15083" y="21296"/>
                  <a:pt x="15499" y="21198"/>
                  <a:pt x="15749" y="20949"/>
                </a:cubicBezTo>
                <a:cubicBezTo>
                  <a:pt x="16298" y="21270"/>
                  <a:pt x="16674" y="20792"/>
                  <a:pt x="16356" y="20439"/>
                </a:cubicBezTo>
                <a:cubicBezTo>
                  <a:pt x="16054" y="20103"/>
                  <a:pt x="15486" y="19298"/>
                  <a:pt x="14573" y="19299"/>
                </a:cubicBezTo>
                <a:cubicBezTo>
                  <a:pt x="14475" y="19299"/>
                  <a:pt x="14390" y="19209"/>
                  <a:pt x="14371" y="19084"/>
                </a:cubicBezTo>
                <a:cubicBezTo>
                  <a:pt x="14277" y="18494"/>
                  <a:pt x="14527" y="17143"/>
                  <a:pt x="14662" y="15972"/>
                </a:cubicBezTo>
                <a:cubicBezTo>
                  <a:pt x="14676" y="15852"/>
                  <a:pt x="14715" y="15741"/>
                  <a:pt x="14777" y="15651"/>
                </a:cubicBezTo>
                <a:cubicBezTo>
                  <a:pt x="15000" y="15325"/>
                  <a:pt x="15213" y="14954"/>
                  <a:pt x="15412" y="14529"/>
                </a:cubicBezTo>
                <a:cubicBezTo>
                  <a:pt x="15469" y="14408"/>
                  <a:pt x="15604" y="14409"/>
                  <a:pt x="15656" y="14533"/>
                </a:cubicBezTo>
                <a:cubicBezTo>
                  <a:pt x="15799" y="14870"/>
                  <a:pt x="15975" y="15184"/>
                  <a:pt x="16192" y="15439"/>
                </a:cubicBezTo>
                <a:cubicBezTo>
                  <a:pt x="16266" y="15526"/>
                  <a:pt x="16318" y="15639"/>
                  <a:pt x="16337" y="15765"/>
                </a:cubicBezTo>
                <a:cubicBezTo>
                  <a:pt x="16585" y="17373"/>
                  <a:pt x="18080" y="20842"/>
                  <a:pt x="19101" y="20942"/>
                </a:cubicBezTo>
                <a:cubicBezTo>
                  <a:pt x="20107" y="20917"/>
                  <a:pt x="20135" y="21172"/>
                  <a:pt x="20508" y="21173"/>
                </a:cubicBezTo>
                <a:cubicBezTo>
                  <a:pt x="20743" y="21174"/>
                  <a:pt x="20862" y="20793"/>
                  <a:pt x="20628" y="20540"/>
                </a:cubicBezTo>
                <a:cubicBezTo>
                  <a:pt x="20609" y="20519"/>
                  <a:pt x="20620" y="20478"/>
                  <a:pt x="20645" y="20478"/>
                </a:cubicBezTo>
                <a:cubicBezTo>
                  <a:pt x="20759" y="20479"/>
                  <a:pt x="20848" y="20482"/>
                  <a:pt x="20899" y="20485"/>
                </a:cubicBezTo>
                <a:cubicBezTo>
                  <a:pt x="20930" y="20486"/>
                  <a:pt x="20958" y="20504"/>
                  <a:pt x="20977" y="20535"/>
                </a:cubicBezTo>
                <a:cubicBezTo>
                  <a:pt x="21021" y="20606"/>
                  <a:pt x="21114" y="20741"/>
                  <a:pt x="21241" y="20815"/>
                </a:cubicBezTo>
                <a:cubicBezTo>
                  <a:pt x="21415" y="20916"/>
                  <a:pt x="21600" y="20710"/>
                  <a:pt x="21553" y="20469"/>
                </a:cubicBezTo>
                <a:cubicBezTo>
                  <a:pt x="21517" y="20281"/>
                  <a:pt x="21459" y="20059"/>
                  <a:pt x="21408" y="19878"/>
                </a:cubicBezTo>
                <a:cubicBezTo>
                  <a:pt x="21348" y="19662"/>
                  <a:pt x="21223" y="19489"/>
                  <a:pt x="21061" y="19398"/>
                </a:cubicBezTo>
                <a:cubicBezTo>
                  <a:pt x="20606" y="19143"/>
                  <a:pt x="20185" y="18944"/>
                  <a:pt x="19469" y="18789"/>
                </a:cubicBezTo>
                <a:cubicBezTo>
                  <a:pt x="19345" y="18762"/>
                  <a:pt x="19240" y="18647"/>
                  <a:pt x="19204" y="18490"/>
                </a:cubicBezTo>
                <a:cubicBezTo>
                  <a:pt x="19002" y="17615"/>
                  <a:pt x="19276" y="15944"/>
                  <a:pt x="18469" y="14355"/>
                </a:cubicBezTo>
                <a:cubicBezTo>
                  <a:pt x="18330" y="13193"/>
                  <a:pt x="18240" y="12130"/>
                  <a:pt x="17985" y="11219"/>
                </a:cubicBezTo>
                <a:cubicBezTo>
                  <a:pt x="17946" y="11077"/>
                  <a:pt x="18017" y="10926"/>
                  <a:pt x="18132" y="10909"/>
                </a:cubicBezTo>
                <a:cubicBezTo>
                  <a:pt x="19469" y="10712"/>
                  <a:pt x="20004" y="9093"/>
                  <a:pt x="20031" y="8149"/>
                </a:cubicBezTo>
                <a:cubicBezTo>
                  <a:pt x="20067" y="6948"/>
                  <a:pt x="21518" y="5148"/>
                  <a:pt x="21235" y="3532"/>
                </a:cubicBezTo>
                <a:cubicBezTo>
                  <a:pt x="20969" y="2017"/>
                  <a:pt x="19647" y="16"/>
                  <a:pt x="17338" y="0"/>
                </a:cubicBezTo>
                <a:close/>
              </a:path>
            </a:pathLst>
          </a:custGeom>
          <a:solidFill>
            <a:schemeClr val="accent6">
              <a:lumOff val="17254"/>
            </a:schemeClr>
          </a:solidFill>
          <a:ln w="25400">
            <a:solidFill>
              <a:schemeClr val="accent1"/>
            </a:solidFill>
          </a:ln>
        </p:spPr>
        <p:txBody>
          <a:bodyPr lIns="50800" tIns="50800" rIns="50800" bIns="50800" anchor="ctr"/>
          <a:lstStyle/>
          <a:p>
            <a:pPr/>
          </a:p>
        </p:txBody>
      </p:sp>
      <p:sp>
        <p:nvSpPr>
          <p:cNvPr id="185" name="Bambino che gattona"/>
          <p:cNvSpPr/>
          <p:nvPr/>
        </p:nvSpPr>
        <p:spPr>
          <a:xfrm>
            <a:off x="5409739" y="7783514"/>
            <a:ext cx="684660" cy="515688"/>
          </a:xfrm>
          <a:custGeom>
            <a:avLst/>
            <a:gdLst/>
            <a:ahLst/>
            <a:cxnLst>
              <a:cxn ang="0">
                <a:pos x="wd2" y="hd2"/>
              </a:cxn>
              <a:cxn ang="5400000">
                <a:pos x="wd2" y="hd2"/>
              </a:cxn>
              <a:cxn ang="10800000">
                <a:pos x="wd2" y="hd2"/>
              </a:cxn>
              <a:cxn ang="16200000">
                <a:pos x="wd2" y="hd2"/>
              </a:cxn>
            </a:cxnLst>
            <a:rect l="0" t="0" r="r" b="b"/>
            <a:pathLst>
              <a:path w="21560" h="21192" fill="norm" stroke="1" extrusionOk="0">
                <a:moveTo>
                  <a:pt x="17338" y="0"/>
                </a:moveTo>
                <a:cubicBezTo>
                  <a:pt x="17184" y="-1"/>
                  <a:pt x="17026" y="7"/>
                  <a:pt x="16863" y="24"/>
                </a:cubicBezTo>
                <a:cubicBezTo>
                  <a:pt x="14606" y="265"/>
                  <a:pt x="14522" y="3352"/>
                  <a:pt x="14539" y="4168"/>
                </a:cubicBezTo>
                <a:cubicBezTo>
                  <a:pt x="14541" y="4260"/>
                  <a:pt x="14481" y="4330"/>
                  <a:pt x="14411" y="4320"/>
                </a:cubicBezTo>
                <a:cubicBezTo>
                  <a:pt x="14232" y="4292"/>
                  <a:pt x="13926" y="4358"/>
                  <a:pt x="13804" y="5056"/>
                </a:cubicBezTo>
                <a:cubicBezTo>
                  <a:pt x="13742" y="5414"/>
                  <a:pt x="13780" y="5842"/>
                  <a:pt x="13857" y="6244"/>
                </a:cubicBezTo>
                <a:cubicBezTo>
                  <a:pt x="13883" y="6381"/>
                  <a:pt x="13856" y="6527"/>
                  <a:pt x="13779" y="6627"/>
                </a:cubicBezTo>
                <a:cubicBezTo>
                  <a:pt x="12987" y="7643"/>
                  <a:pt x="10776" y="8319"/>
                  <a:pt x="8310" y="8841"/>
                </a:cubicBezTo>
                <a:cubicBezTo>
                  <a:pt x="8211" y="8862"/>
                  <a:pt x="8112" y="8810"/>
                  <a:pt x="8054" y="8703"/>
                </a:cubicBezTo>
                <a:cubicBezTo>
                  <a:pt x="7971" y="8549"/>
                  <a:pt x="7886" y="8424"/>
                  <a:pt x="7798" y="8336"/>
                </a:cubicBezTo>
                <a:cubicBezTo>
                  <a:pt x="7727" y="8264"/>
                  <a:pt x="7633" y="8237"/>
                  <a:pt x="7545" y="8261"/>
                </a:cubicBezTo>
                <a:cubicBezTo>
                  <a:pt x="7040" y="8396"/>
                  <a:pt x="6790" y="8497"/>
                  <a:pt x="6586" y="8791"/>
                </a:cubicBezTo>
                <a:cubicBezTo>
                  <a:pt x="6506" y="8905"/>
                  <a:pt x="6372" y="8930"/>
                  <a:pt x="6258" y="8890"/>
                </a:cubicBezTo>
                <a:cubicBezTo>
                  <a:pt x="6044" y="8815"/>
                  <a:pt x="5602" y="8774"/>
                  <a:pt x="4759" y="9083"/>
                </a:cubicBezTo>
                <a:cubicBezTo>
                  <a:pt x="3289" y="9623"/>
                  <a:pt x="1479" y="12638"/>
                  <a:pt x="3692" y="17008"/>
                </a:cubicBezTo>
                <a:cubicBezTo>
                  <a:pt x="3742" y="17106"/>
                  <a:pt x="3660" y="17226"/>
                  <a:pt x="3580" y="17173"/>
                </a:cubicBezTo>
                <a:cubicBezTo>
                  <a:pt x="3480" y="17107"/>
                  <a:pt x="3373" y="17049"/>
                  <a:pt x="3248" y="17008"/>
                </a:cubicBezTo>
                <a:cubicBezTo>
                  <a:pt x="2672" y="16817"/>
                  <a:pt x="2147" y="17532"/>
                  <a:pt x="2066" y="18125"/>
                </a:cubicBezTo>
                <a:cubicBezTo>
                  <a:pt x="1985" y="18717"/>
                  <a:pt x="1466" y="19287"/>
                  <a:pt x="1030" y="19447"/>
                </a:cubicBezTo>
                <a:cubicBezTo>
                  <a:pt x="745" y="19551"/>
                  <a:pt x="601" y="19831"/>
                  <a:pt x="536" y="20012"/>
                </a:cubicBezTo>
                <a:cubicBezTo>
                  <a:pt x="504" y="20099"/>
                  <a:pt x="434" y="20154"/>
                  <a:pt x="361" y="20146"/>
                </a:cubicBezTo>
                <a:cubicBezTo>
                  <a:pt x="216" y="20131"/>
                  <a:pt x="0" y="20176"/>
                  <a:pt x="0" y="20586"/>
                </a:cubicBezTo>
                <a:cubicBezTo>
                  <a:pt x="0" y="21201"/>
                  <a:pt x="1520" y="21134"/>
                  <a:pt x="2353" y="21134"/>
                </a:cubicBezTo>
                <a:cubicBezTo>
                  <a:pt x="3186" y="21134"/>
                  <a:pt x="3178" y="20359"/>
                  <a:pt x="3531" y="20359"/>
                </a:cubicBezTo>
                <a:cubicBezTo>
                  <a:pt x="3884" y="20359"/>
                  <a:pt x="4908" y="21156"/>
                  <a:pt x="5956" y="21156"/>
                </a:cubicBezTo>
                <a:cubicBezTo>
                  <a:pt x="7004" y="21156"/>
                  <a:pt x="5747" y="21156"/>
                  <a:pt x="9170" y="21156"/>
                </a:cubicBezTo>
                <a:cubicBezTo>
                  <a:pt x="10984" y="21156"/>
                  <a:pt x="10988" y="19548"/>
                  <a:pt x="10592" y="18037"/>
                </a:cubicBezTo>
                <a:cubicBezTo>
                  <a:pt x="10553" y="17888"/>
                  <a:pt x="10642" y="17734"/>
                  <a:pt x="10762" y="17742"/>
                </a:cubicBezTo>
                <a:cubicBezTo>
                  <a:pt x="11100" y="17764"/>
                  <a:pt x="11458" y="17753"/>
                  <a:pt x="11826" y="17689"/>
                </a:cubicBezTo>
                <a:cubicBezTo>
                  <a:pt x="11915" y="17674"/>
                  <a:pt x="11999" y="17751"/>
                  <a:pt x="12016" y="17868"/>
                </a:cubicBezTo>
                <a:cubicBezTo>
                  <a:pt x="12285" y="19718"/>
                  <a:pt x="13061" y="21599"/>
                  <a:pt x="14512" y="21048"/>
                </a:cubicBezTo>
                <a:cubicBezTo>
                  <a:pt x="15083" y="21296"/>
                  <a:pt x="15499" y="21198"/>
                  <a:pt x="15749" y="20949"/>
                </a:cubicBezTo>
                <a:cubicBezTo>
                  <a:pt x="16298" y="21270"/>
                  <a:pt x="16674" y="20792"/>
                  <a:pt x="16356" y="20439"/>
                </a:cubicBezTo>
                <a:cubicBezTo>
                  <a:pt x="16054" y="20103"/>
                  <a:pt x="15486" y="19298"/>
                  <a:pt x="14573" y="19299"/>
                </a:cubicBezTo>
                <a:cubicBezTo>
                  <a:pt x="14475" y="19299"/>
                  <a:pt x="14390" y="19209"/>
                  <a:pt x="14371" y="19084"/>
                </a:cubicBezTo>
                <a:cubicBezTo>
                  <a:pt x="14277" y="18494"/>
                  <a:pt x="14527" y="17143"/>
                  <a:pt x="14662" y="15972"/>
                </a:cubicBezTo>
                <a:cubicBezTo>
                  <a:pt x="14676" y="15852"/>
                  <a:pt x="14715" y="15741"/>
                  <a:pt x="14777" y="15651"/>
                </a:cubicBezTo>
                <a:cubicBezTo>
                  <a:pt x="15000" y="15325"/>
                  <a:pt x="15213" y="14954"/>
                  <a:pt x="15412" y="14529"/>
                </a:cubicBezTo>
                <a:cubicBezTo>
                  <a:pt x="15469" y="14408"/>
                  <a:pt x="15604" y="14409"/>
                  <a:pt x="15656" y="14533"/>
                </a:cubicBezTo>
                <a:cubicBezTo>
                  <a:pt x="15799" y="14870"/>
                  <a:pt x="15975" y="15184"/>
                  <a:pt x="16192" y="15439"/>
                </a:cubicBezTo>
                <a:cubicBezTo>
                  <a:pt x="16266" y="15526"/>
                  <a:pt x="16318" y="15639"/>
                  <a:pt x="16337" y="15765"/>
                </a:cubicBezTo>
                <a:cubicBezTo>
                  <a:pt x="16585" y="17373"/>
                  <a:pt x="18080" y="20842"/>
                  <a:pt x="19101" y="20942"/>
                </a:cubicBezTo>
                <a:cubicBezTo>
                  <a:pt x="20107" y="20917"/>
                  <a:pt x="20135" y="21172"/>
                  <a:pt x="20508" y="21173"/>
                </a:cubicBezTo>
                <a:cubicBezTo>
                  <a:pt x="20743" y="21174"/>
                  <a:pt x="20862" y="20793"/>
                  <a:pt x="20628" y="20540"/>
                </a:cubicBezTo>
                <a:cubicBezTo>
                  <a:pt x="20609" y="20519"/>
                  <a:pt x="20620" y="20478"/>
                  <a:pt x="20645" y="20478"/>
                </a:cubicBezTo>
                <a:cubicBezTo>
                  <a:pt x="20759" y="20479"/>
                  <a:pt x="20848" y="20482"/>
                  <a:pt x="20899" y="20485"/>
                </a:cubicBezTo>
                <a:cubicBezTo>
                  <a:pt x="20930" y="20486"/>
                  <a:pt x="20958" y="20504"/>
                  <a:pt x="20977" y="20535"/>
                </a:cubicBezTo>
                <a:cubicBezTo>
                  <a:pt x="21021" y="20606"/>
                  <a:pt x="21114" y="20741"/>
                  <a:pt x="21241" y="20815"/>
                </a:cubicBezTo>
                <a:cubicBezTo>
                  <a:pt x="21415" y="20916"/>
                  <a:pt x="21600" y="20710"/>
                  <a:pt x="21553" y="20469"/>
                </a:cubicBezTo>
                <a:cubicBezTo>
                  <a:pt x="21517" y="20281"/>
                  <a:pt x="21459" y="20059"/>
                  <a:pt x="21408" y="19878"/>
                </a:cubicBezTo>
                <a:cubicBezTo>
                  <a:pt x="21348" y="19662"/>
                  <a:pt x="21223" y="19489"/>
                  <a:pt x="21061" y="19398"/>
                </a:cubicBezTo>
                <a:cubicBezTo>
                  <a:pt x="20606" y="19143"/>
                  <a:pt x="20185" y="18944"/>
                  <a:pt x="19469" y="18789"/>
                </a:cubicBezTo>
                <a:cubicBezTo>
                  <a:pt x="19345" y="18762"/>
                  <a:pt x="19240" y="18647"/>
                  <a:pt x="19204" y="18490"/>
                </a:cubicBezTo>
                <a:cubicBezTo>
                  <a:pt x="19002" y="17615"/>
                  <a:pt x="19276" y="15944"/>
                  <a:pt x="18469" y="14355"/>
                </a:cubicBezTo>
                <a:cubicBezTo>
                  <a:pt x="18330" y="13193"/>
                  <a:pt x="18240" y="12130"/>
                  <a:pt x="17985" y="11219"/>
                </a:cubicBezTo>
                <a:cubicBezTo>
                  <a:pt x="17946" y="11077"/>
                  <a:pt x="18017" y="10926"/>
                  <a:pt x="18132" y="10909"/>
                </a:cubicBezTo>
                <a:cubicBezTo>
                  <a:pt x="19469" y="10712"/>
                  <a:pt x="20004" y="9093"/>
                  <a:pt x="20031" y="8149"/>
                </a:cubicBezTo>
                <a:cubicBezTo>
                  <a:pt x="20067" y="6948"/>
                  <a:pt x="21518" y="5148"/>
                  <a:pt x="21235" y="3532"/>
                </a:cubicBezTo>
                <a:cubicBezTo>
                  <a:pt x="20969" y="2017"/>
                  <a:pt x="19647" y="16"/>
                  <a:pt x="17338" y="0"/>
                </a:cubicBezTo>
                <a:close/>
              </a:path>
            </a:pathLst>
          </a:custGeom>
          <a:solidFill>
            <a:schemeClr val="accent6">
              <a:lumOff val="17254"/>
            </a:schemeClr>
          </a:solidFill>
          <a:ln w="25400">
            <a:solidFill>
              <a:schemeClr val="accent1"/>
            </a:solidFill>
          </a:ln>
        </p:spPr>
        <p:txBody>
          <a:bodyPr lIns="50800" tIns="50800" rIns="50800" bIns="50800" anchor="ctr"/>
          <a:lstStyle/>
          <a:p>
            <a:pPr/>
          </a:p>
        </p:txBody>
      </p:sp>
      <p:sp>
        <p:nvSpPr>
          <p:cNvPr id="186" name="Diadema"/>
          <p:cNvSpPr/>
          <p:nvPr/>
        </p:nvSpPr>
        <p:spPr>
          <a:xfrm>
            <a:off x="2469587" y="318994"/>
            <a:ext cx="900055" cy="473184"/>
          </a:xfrm>
          <a:custGeom>
            <a:avLst/>
            <a:gdLst/>
            <a:ahLst/>
            <a:cxnLst>
              <a:cxn ang="0">
                <a:pos x="wd2" y="hd2"/>
              </a:cxn>
              <a:cxn ang="5400000">
                <a:pos x="wd2" y="hd2"/>
              </a:cxn>
              <a:cxn ang="10800000">
                <a:pos x="wd2" y="hd2"/>
              </a:cxn>
              <a:cxn ang="16200000">
                <a:pos x="wd2" y="hd2"/>
              </a:cxn>
            </a:cxnLst>
            <a:rect l="0" t="0" r="r" b="b"/>
            <a:pathLst>
              <a:path w="21095" h="21189" fill="norm" stroke="1" extrusionOk="0">
                <a:moveTo>
                  <a:pt x="10548" y="0"/>
                </a:moveTo>
                <a:cubicBezTo>
                  <a:pt x="10216" y="0"/>
                  <a:pt x="9946" y="512"/>
                  <a:pt x="9946" y="1147"/>
                </a:cubicBezTo>
                <a:cubicBezTo>
                  <a:pt x="9946" y="1228"/>
                  <a:pt x="9921" y="1290"/>
                  <a:pt x="9874" y="1270"/>
                </a:cubicBezTo>
                <a:cubicBezTo>
                  <a:pt x="9821" y="1250"/>
                  <a:pt x="9762" y="1240"/>
                  <a:pt x="9704" y="1261"/>
                </a:cubicBezTo>
                <a:cubicBezTo>
                  <a:pt x="9466" y="1301"/>
                  <a:pt x="9260" y="1612"/>
                  <a:pt x="9181" y="2036"/>
                </a:cubicBezTo>
                <a:cubicBezTo>
                  <a:pt x="9139" y="2258"/>
                  <a:pt x="9140" y="2481"/>
                  <a:pt x="9161" y="2673"/>
                </a:cubicBezTo>
                <a:cubicBezTo>
                  <a:pt x="9172" y="2753"/>
                  <a:pt x="9139" y="2824"/>
                  <a:pt x="9097" y="2824"/>
                </a:cubicBezTo>
                <a:cubicBezTo>
                  <a:pt x="9033" y="2824"/>
                  <a:pt x="8966" y="2843"/>
                  <a:pt x="8897" y="2893"/>
                </a:cubicBezTo>
                <a:cubicBezTo>
                  <a:pt x="8676" y="3044"/>
                  <a:pt x="8517" y="3439"/>
                  <a:pt x="8501" y="3883"/>
                </a:cubicBezTo>
                <a:cubicBezTo>
                  <a:pt x="8475" y="4629"/>
                  <a:pt x="8802" y="5202"/>
                  <a:pt x="9171" y="5121"/>
                </a:cubicBezTo>
                <a:cubicBezTo>
                  <a:pt x="9245" y="5101"/>
                  <a:pt x="9313" y="5223"/>
                  <a:pt x="9313" y="5364"/>
                </a:cubicBezTo>
                <a:cubicBezTo>
                  <a:pt x="9313" y="5586"/>
                  <a:pt x="9308" y="5807"/>
                  <a:pt x="9287" y="6029"/>
                </a:cubicBezTo>
                <a:cubicBezTo>
                  <a:pt x="9281" y="6110"/>
                  <a:pt x="9240" y="6150"/>
                  <a:pt x="9197" y="6130"/>
                </a:cubicBezTo>
                <a:cubicBezTo>
                  <a:pt x="8970" y="5989"/>
                  <a:pt x="8728" y="5909"/>
                  <a:pt x="8480" y="5909"/>
                </a:cubicBezTo>
                <a:cubicBezTo>
                  <a:pt x="7540" y="5909"/>
                  <a:pt x="6727" y="7018"/>
                  <a:pt x="6395" y="8591"/>
                </a:cubicBezTo>
                <a:cubicBezTo>
                  <a:pt x="6379" y="8672"/>
                  <a:pt x="6326" y="8701"/>
                  <a:pt x="6289" y="8661"/>
                </a:cubicBezTo>
                <a:cubicBezTo>
                  <a:pt x="6110" y="8449"/>
                  <a:pt x="5951" y="8197"/>
                  <a:pt x="5819" y="7895"/>
                </a:cubicBezTo>
                <a:cubicBezTo>
                  <a:pt x="5793" y="7834"/>
                  <a:pt x="5799" y="7743"/>
                  <a:pt x="5836" y="7703"/>
                </a:cubicBezTo>
                <a:cubicBezTo>
                  <a:pt x="6020" y="7481"/>
                  <a:pt x="6135" y="7078"/>
                  <a:pt x="6119" y="6634"/>
                </a:cubicBezTo>
                <a:cubicBezTo>
                  <a:pt x="6093" y="6019"/>
                  <a:pt x="5808" y="5535"/>
                  <a:pt x="5486" y="5575"/>
                </a:cubicBezTo>
                <a:cubicBezTo>
                  <a:pt x="5137" y="5616"/>
                  <a:pt x="4879" y="6202"/>
                  <a:pt x="4922" y="6858"/>
                </a:cubicBezTo>
                <a:cubicBezTo>
                  <a:pt x="4964" y="7493"/>
                  <a:pt x="5170" y="7977"/>
                  <a:pt x="5281" y="8270"/>
                </a:cubicBezTo>
                <a:cubicBezTo>
                  <a:pt x="5308" y="8340"/>
                  <a:pt x="5281" y="8431"/>
                  <a:pt x="5238" y="8431"/>
                </a:cubicBezTo>
                <a:cubicBezTo>
                  <a:pt x="4652" y="8491"/>
                  <a:pt x="4130" y="9006"/>
                  <a:pt x="3760" y="9783"/>
                </a:cubicBezTo>
                <a:cubicBezTo>
                  <a:pt x="3729" y="9843"/>
                  <a:pt x="3677" y="9810"/>
                  <a:pt x="3671" y="9720"/>
                </a:cubicBezTo>
                <a:cubicBezTo>
                  <a:pt x="3661" y="9336"/>
                  <a:pt x="3639" y="9054"/>
                  <a:pt x="3607" y="8711"/>
                </a:cubicBezTo>
                <a:cubicBezTo>
                  <a:pt x="3538" y="7955"/>
                  <a:pt x="3232" y="7572"/>
                  <a:pt x="2868" y="7693"/>
                </a:cubicBezTo>
                <a:cubicBezTo>
                  <a:pt x="2662" y="7764"/>
                  <a:pt x="2488" y="8047"/>
                  <a:pt x="2424" y="8431"/>
                </a:cubicBezTo>
                <a:cubicBezTo>
                  <a:pt x="2282" y="9298"/>
                  <a:pt x="2636" y="10042"/>
                  <a:pt x="3048" y="9972"/>
                </a:cubicBezTo>
                <a:cubicBezTo>
                  <a:pt x="3074" y="9972"/>
                  <a:pt x="3147" y="9941"/>
                  <a:pt x="3137" y="10073"/>
                </a:cubicBezTo>
                <a:cubicBezTo>
                  <a:pt x="3132" y="10264"/>
                  <a:pt x="3116" y="10346"/>
                  <a:pt x="3074" y="10517"/>
                </a:cubicBezTo>
                <a:cubicBezTo>
                  <a:pt x="3058" y="10577"/>
                  <a:pt x="3022" y="10597"/>
                  <a:pt x="2990" y="10577"/>
                </a:cubicBezTo>
                <a:cubicBezTo>
                  <a:pt x="2826" y="10466"/>
                  <a:pt x="2657" y="10407"/>
                  <a:pt x="2477" y="10407"/>
                </a:cubicBezTo>
                <a:cubicBezTo>
                  <a:pt x="1886" y="10407"/>
                  <a:pt x="1375" y="11042"/>
                  <a:pt x="1111" y="11970"/>
                </a:cubicBezTo>
                <a:cubicBezTo>
                  <a:pt x="1095" y="12020"/>
                  <a:pt x="1063" y="12041"/>
                  <a:pt x="1042" y="12011"/>
                </a:cubicBezTo>
                <a:cubicBezTo>
                  <a:pt x="957" y="11920"/>
                  <a:pt x="883" y="11808"/>
                  <a:pt x="809" y="11677"/>
                </a:cubicBezTo>
                <a:cubicBezTo>
                  <a:pt x="778" y="11626"/>
                  <a:pt x="794" y="11536"/>
                  <a:pt x="831" y="11516"/>
                </a:cubicBezTo>
                <a:cubicBezTo>
                  <a:pt x="1089" y="11365"/>
                  <a:pt x="1274" y="10879"/>
                  <a:pt x="1253" y="10325"/>
                </a:cubicBezTo>
                <a:cubicBezTo>
                  <a:pt x="1232" y="9780"/>
                  <a:pt x="1000" y="9326"/>
                  <a:pt x="715" y="9266"/>
                </a:cubicBezTo>
                <a:cubicBezTo>
                  <a:pt x="409" y="9205"/>
                  <a:pt x="144" y="9589"/>
                  <a:pt x="70" y="10114"/>
                </a:cubicBezTo>
                <a:lnTo>
                  <a:pt x="60" y="10114"/>
                </a:lnTo>
                <a:cubicBezTo>
                  <a:pt x="45" y="10265"/>
                  <a:pt x="-257" y="13875"/>
                  <a:pt x="651" y="16275"/>
                </a:cubicBezTo>
                <a:cubicBezTo>
                  <a:pt x="751" y="16537"/>
                  <a:pt x="809" y="16860"/>
                  <a:pt x="809" y="17183"/>
                </a:cubicBezTo>
                <a:lnTo>
                  <a:pt x="809" y="18910"/>
                </a:lnTo>
                <a:cubicBezTo>
                  <a:pt x="809" y="18920"/>
                  <a:pt x="809" y="18937"/>
                  <a:pt x="809" y="18948"/>
                </a:cubicBezTo>
                <a:cubicBezTo>
                  <a:pt x="809" y="19059"/>
                  <a:pt x="809" y="19171"/>
                  <a:pt x="809" y="19272"/>
                </a:cubicBezTo>
                <a:cubicBezTo>
                  <a:pt x="809" y="19605"/>
                  <a:pt x="952" y="19906"/>
                  <a:pt x="1121" y="19956"/>
                </a:cubicBezTo>
                <a:cubicBezTo>
                  <a:pt x="7387" y="21600"/>
                  <a:pt x="13736" y="21600"/>
                  <a:pt x="20002" y="19956"/>
                </a:cubicBezTo>
                <a:cubicBezTo>
                  <a:pt x="20171" y="19916"/>
                  <a:pt x="20314" y="19605"/>
                  <a:pt x="20314" y="19272"/>
                </a:cubicBezTo>
                <a:lnTo>
                  <a:pt x="20314" y="17255"/>
                </a:lnTo>
                <a:cubicBezTo>
                  <a:pt x="20314" y="16943"/>
                  <a:pt x="20361" y="16651"/>
                  <a:pt x="20451" y="16388"/>
                </a:cubicBezTo>
                <a:cubicBezTo>
                  <a:pt x="21343" y="13938"/>
                  <a:pt x="21054" y="10255"/>
                  <a:pt x="21038" y="10104"/>
                </a:cubicBezTo>
                <a:lnTo>
                  <a:pt x="21027" y="10104"/>
                </a:lnTo>
                <a:cubicBezTo>
                  <a:pt x="20953" y="9580"/>
                  <a:pt x="20689" y="9196"/>
                  <a:pt x="20383" y="9256"/>
                </a:cubicBezTo>
                <a:cubicBezTo>
                  <a:pt x="20098" y="9317"/>
                  <a:pt x="19865" y="9761"/>
                  <a:pt x="19844" y="10315"/>
                </a:cubicBezTo>
                <a:cubicBezTo>
                  <a:pt x="19823" y="10870"/>
                  <a:pt x="20007" y="11345"/>
                  <a:pt x="20266" y="11507"/>
                </a:cubicBezTo>
                <a:cubicBezTo>
                  <a:pt x="20303" y="11527"/>
                  <a:pt x="20319" y="11617"/>
                  <a:pt x="20288" y="11667"/>
                </a:cubicBezTo>
                <a:cubicBezTo>
                  <a:pt x="20219" y="11788"/>
                  <a:pt x="20139" y="11901"/>
                  <a:pt x="20055" y="12001"/>
                </a:cubicBezTo>
                <a:cubicBezTo>
                  <a:pt x="20029" y="12032"/>
                  <a:pt x="19998" y="12011"/>
                  <a:pt x="19987" y="11960"/>
                </a:cubicBezTo>
                <a:cubicBezTo>
                  <a:pt x="19723" y="11033"/>
                  <a:pt x="19211" y="10397"/>
                  <a:pt x="18620" y="10397"/>
                </a:cubicBezTo>
                <a:cubicBezTo>
                  <a:pt x="18440" y="10397"/>
                  <a:pt x="18267" y="10456"/>
                  <a:pt x="18108" y="10567"/>
                </a:cubicBezTo>
                <a:cubicBezTo>
                  <a:pt x="18077" y="10588"/>
                  <a:pt x="18039" y="10558"/>
                  <a:pt x="18023" y="10508"/>
                </a:cubicBezTo>
                <a:cubicBezTo>
                  <a:pt x="17980" y="10346"/>
                  <a:pt x="17965" y="10255"/>
                  <a:pt x="17960" y="10063"/>
                </a:cubicBezTo>
                <a:cubicBezTo>
                  <a:pt x="17949" y="9932"/>
                  <a:pt x="18023" y="9952"/>
                  <a:pt x="18049" y="9962"/>
                </a:cubicBezTo>
                <a:cubicBezTo>
                  <a:pt x="18461" y="10033"/>
                  <a:pt x="18815" y="9288"/>
                  <a:pt x="18673" y="8421"/>
                </a:cubicBezTo>
                <a:cubicBezTo>
                  <a:pt x="18609" y="8038"/>
                  <a:pt x="18435" y="7764"/>
                  <a:pt x="18229" y="7684"/>
                </a:cubicBezTo>
                <a:cubicBezTo>
                  <a:pt x="17865" y="7553"/>
                  <a:pt x="17559" y="7935"/>
                  <a:pt x="17490" y="8702"/>
                </a:cubicBezTo>
                <a:cubicBezTo>
                  <a:pt x="17458" y="9034"/>
                  <a:pt x="17443" y="9327"/>
                  <a:pt x="17427" y="9710"/>
                </a:cubicBezTo>
                <a:cubicBezTo>
                  <a:pt x="17422" y="9801"/>
                  <a:pt x="17368" y="9831"/>
                  <a:pt x="17336" y="9770"/>
                </a:cubicBezTo>
                <a:cubicBezTo>
                  <a:pt x="16967" y="8983"/>
                  <a:pt x="16444" y="8482"/>
                  <a:pt x="15858" y="8421"/>
                </a:cubicBezTo>
                <a:cubicBezTo>
                  <a:pt x="15816" y="8421"/>
                  <a:pt x="15791" y="8318"/>
                  <a:pt x="15817" y="8257"/>
                </a:cubicBezTo>
                <a:cubicBezTo>
                  <a:pt x="15928" y="7955"/>
                  <a:pt x="16133" y="7481"/>
                  <a:pt x="16175" y="6845"/>
                </a:cubicBezTo>
                <a:cubicBezTo>
                  <a:pt x="16223" y="6200"/>
                  <a:pt x="15959" y="5606"/>
                  <a:pt x="15611" y="5566"/>
                </a:cubicBezTo>
                <a:cubicBezTo>
                  <a:pt x="15289" y="5525"/>
                  <a:pt x="14999" y="6010"/>
                  <a:pt x="14978" y="6625"/>
                </a:cubicBezTo>
                <a:cubicBezTo>
                  <a:pt x="14962" y="7068"/>
                  <a:pt x="15073" y="7471"/>
                  <a:pt x="15263" y="7693"/>
                </a:cubicBezTo>
                <a:cubicBezTo>
                  <a:pt x="15300" y="7733"/>
                  <a:pt x="15304" y="7825"/>
                  <a:pt x="15278" y="7885"/>
                </a:cubicBezTo>
                <a:cubicBezTo>
                  <a:pt x="15146" y="8188"/>
                  <a:pt x="14989" y="8439"/>
                  <a:pt x="14809" y="8651"/>
                </a:cubicBezTo>
                <a:cubicBezTo>
                  <a:pt x="14772" y="8702"/>
                  <a:pt x="14720" y="8663"/>
                  <a:pt x="14704" y="8582"/>
                </a:cubicBezTo>
                <a:cubicBezTo>
                  <a:pt x="14371" y="7009"/>
                  <a:pt x="13564" y="5900"/>
                  <a:pt x="12619" y="5900"/>
                </a:cubicBezTo>
                <a:cubicBezTo>
                  <a:pt x="12365" y="5900"/>
                  <a:pt x="12126" y="5979"/>
                  <a:pt x="11899" y="6120"/>
                </a:cubicBezTo>
                <a:cubicBezTo>
                  <a:pt x="11863" y="6141"/>
                  <a:pt x="11821" y="6100"/>
                  <a:pt x="11810" y="6020"/>
                </a:cubicBezTo>
                <a:cubicBezTo>
                  <a:pt x="11795" y="5808"/>
                  <a:pt x="11784" y="5595"/>
                  <a:pt x="11784" y="5383"/>
                </a:cubicBezTo>
                <a:cubicBezTo>
                  <a:pt x="11784" y="5232"/>
                  <a:pt x="11853" y="5112"/>
                  <a:pt x="11932" y="5112"/>
                </a:cubicBezTo>
                <a:cubicBezTo>
                  <a:pt x="12349" y="5203"/>
                  <a:pt x="12714" y="4445"/>
                  <a:pt x="12566" y="3568"/>
                </a:cubicBezTo>
                <a:cubicBezTo>
                  <a:pt x="12529" y="3336"/>
                  <a:pt x="12439" y="3125"/>
                  <a:pt x="12328" y="3004"/>
                </a:cubicBezTo>
                <a:cubicBezTo>
                  <a:pt x="12217" y="2882"/>
                  <a:pt x="12106" y="2824"/>
                  <a:pt x="12000" y="2824"/>
                </a:cubicBezTo>
                <a:cubicBezTo>
                  <a:pt x="11958" y="2824"/>
                  <a:pt x="11927" y="2753"/>
                  <a:pt x="11937" y="2673"/>
                </a:cubicBezTo>
                <a:cubicBezTo>
                  <a:pt x="11948" y="2562"/>
                  <a:pt x="11953" y="2441"/>
                  <a:pt x="11947" y="2320"/>
                </a:cubicBezTo>
                <a:cubicBezTo>
                  <a:pt x="11921" y="1765"/>
                  <a:pt x="11688" y="1311"/>
                  <a:pt x="11398" y="1261"/>
                </a:cubicBezTo>
                <a:cubicBezTo>
                  <a:pt x="11340" y="1251"/>
                  <a:pt x="11283" y="1260"/>
                  <a:pt x="11225" y="1270"/>
                </a:cubicBezTo>
                <a:cubicBezTo>
                  <a:pt x="11177" y="1280"/>
                  <a:pt x="11151" y="1198"/>
                  <a:pt x="11151" y="1147"/>
                </a:cubicBezTo>
                <a:cubicBezTo>
                  <a:pt x="11151" y="512"/>
                  <a:pt x="10881" y="0"/>
                  <a:pt x="10548" y="0"/>
                </a:cubicBezTo>
                <a:close/>
                <a:moveTo>
                  <a:pt x="12612" y="6918"/>
                </a:moveTo>
                <a:cubicBezTo>
                  <a:pt x="13309" y="6918"/>
                  <a:pt x="13912" y="7725"/>
                  <a:pt x="14176" y="8875"/>
                </a:cubicBezTo>
                <a:cubicBezTo>
                  <a:pt x="14202" y="8996"/>
                  <a:pt x="14165" y="9126"/>
                  <a:pt x="14102" y="9146"/>
                </a:cubicBezTo>
                <a:cubicBezTo>
                  <a:pt x="13737" y="9267"/>
                  <a:pt x="13363" y="9185"/>
                  <a:pt x="13015" y="8913"/>
                </a:cubicBezTo>
                <a:cubicBezTo>
                  <a:pt x="12608" y="8600"/>
                  <a:pt x="12280" y="8046"/>
                  <a:pt x="12058" y="7340"/>
                </a:cubicBezTo>
                <a:cubicBezTo>
                  <a:pt x="12026" y="7239"/>
                  <a:pt x="12054" y="7100"/>
                  <a:pt x="12117" y="7060"/>
                </a:cubicBezTo>
                <a:cubicBezTo>
                  <a:pt x="12276" y="6969"/>
                  <a:pt x="12438" y="6918"/>
                  <a:pt x="12612" y="6918"/>
                </a:cubicBezTo>
                <a:close/>
                <a:moveTo>
                  <a:pt x="8475" y="6937"/>
                </a:moveTo>
                <a:cubicBezTo>
                  <a:pt x="8649" y="6937"/>
                  <a:pt x="8811" y="6988"/>
                  <a:pt x="8970" y="7079"/>
                </a:cubicBezTo>
                <a:cubicBezTo>
                  <a:pt x="9033" y="7099"/>
                  <a:pt x="9061" y="7239"/>
                  <a:pt x="9029" y="7350"/>
                </a:cubicBezTo>
                <a:cubicBezTo>
                  <a:pt x="8813" y="8056"/>
                  <a:pt x="8479" y="8603"/>
                  <a:pt x="8072" y="8925"/>
                </a:cubicBezTo>
                <a:cubicBezTo>
                  <a:pt x="7724" y="9198"/>
                  <a:pt x="7350" y="9276"/>
                  <a:pt x="6985" y="9155"/>
                </a:cubicBezTo>
                <a:cubicBezTo>
                  <a:pt x="6922" y="9135"/>
                  <a:pt x="6885" y="9005"/>
                  <a:pt x="6911" y="8894"/>
                </a:cubicBezTo>
                <a:cubicBezTo>
                  <a:pt x="7175" y="7744"/>
                  <a:pt x="7778" y="6937"/>
                  <a:pt x="8475" y="6937"/>
                </a:cubicBezTo>
                <a:close/>
                <a:moveTo>
                  <a:pt x="15743" y="9389"/>
                </a:moveTo>
                <a:cubicBezTo>
                  <a:pt x="16271" y="9389"/>
                  <a:pt x="16746" y="9871"/>
                  <a:pt x="17041" y="10627"/>
                </a:cubicBezTo>
                <a:cubicBezTo>
                  <a:pt x="17089" y="10748"/>
                  <a:pt x="17053" y="10920"/>
                  <a:pt x="16974" y="10930"/>
                </a:cubicBezTo>
                <a:cubicBezTo>
                  <a:pt x="16689" y="10980"/>
                  <a:pt x="16397" y="10910"/>
                  <a:pt x="16122" y="10719"/>
                </a:cubicBezTo>
                <a:cubicBezTo>
                  <a:pt x="15832" y="10517"/>
                  <a:pt x="15575" y="10194"/>
                  <a:pt x="15364" y="9770"/>
                </a:cubicBezTo>
                <a:cubicBezTo>
                  <a:pt x="15311" y="9659"/>
                  <a:pt x="15337" y="9479"/>
                  <a:pt x="15416" y="9449"/>
                </a:cubicBezTo>
                <a:cubicBezTo>
                  <a:pt x="15522" y="9408"/>
                  <a:pt x="15632" y="9389"/>
                  <a:pt x="15743" y="9389"/>
                </a:cubicBezTo>
                <a:close/>
                <a:moveTo>
                  <a:pt x="5344" y="9398"/>
                </a:moveTo>
                <a:cubicBezTo>
                  <a:pt x="5455" y="9398"/>
                  <a:pt x="5565" y="9418"/>
                  <a:pt x="5671" y="9458"/>
                </a:cubicBezTo>
                <a:cubicBezTo>
                  <a:pt x="5750" y="9488"/>
                  <a:pt x="5781" y="9672"/>
                  <a:pt x="5723" y="9783"/>
                </a:cubicBezTo>
                <a:cubicBezTo>
                  <a:pt x="5512" y="10206"/>
                  <a:pt x="5255" y="10526"/>
                  <a:pt x="4965" y="10728"/>
                </a:cubicBezTo>
                <a:cubicBezTo>
                  <a:pt x="4690" y="10920"/>
                  <a:pt x="4398" y="10993"/>
                  <a:pt x="4113" y="10942"/>
                </a:cubicBezTo>
                <a:cubicBezTo>
                  <a:pt x="4034" y="10932"/>
                  <a:pt x="3998" y="10761"/>
                  <a:pt x="4046" y="10640"/>
                </a:cubicBezTo>
                <a:cubicBezTo>
                  <a:pt x="4341" y="9894"/>
                  <a:pt x="4816" y="9398"/>
                  <a:pt x="5344" y="9398"/>
                </a:cubicBezTo>
                <a:close/>
                <a:moveTo>
                  <a:pt x="2477" y="11425"/>
                </a:moveTo>
                <a:cubicBezTo>
                  <a:pt x="2540" y="11425"/>
                  <a:pt x="2610" y="11435"/>
                  <a:pt x="2668" y="11466"/>
                </a:cubicBezTo>
                <a:cubicBezTo>
                  <a:pt x="2711" y="11486"/>
                  <a:pt x="2726" y="11597"/>
                  <a:pt x="2695" y="11658"/>
                </a:cubicBezTo>
                <a:cubicBezTo>
                  <a:pt x="2589" y="11839"/>
                  <a:pt x="2472" y="12000"/>
                  <a:pt x="2340" y="12121"/>
                </a:cubicBezTo>
                <a:cubicBezTo>
                  <a:pt x="2140" y="12303"/>
                  <a:pt x="1929" y="12383"/>
                  <a:pt x="1718" y="12373"/>
                </a:cubicBezTo>
                <a:cubicBezTo>
                  <a:pt x="1671" y="12373"/>
                  <a:pt x="1644" y="12261"/>
                  <a:pt x="1670" y="12190"/>
                </a:cubicBezTo>
                <a:cubicBezTo>
                  <a:pt x="1855" y="11727"/>
                  <a:pt x="2144" y="11425"/>
                  <a:pt x="2477" y="11425"/>
                </a:cubicBezTo>
                <a:close/>
                <a:moveTo>
                  <a:pt x="18615" y="11434"/>
                </a:moveTo>
                <a:cubicBezTo>
                  <a:pt x="18942" y="11434"/>
                  <a:pt x="19232" y="11739"/>
                  <a:pt x="19422" y="12203"/>
                </a:cubicBezTo>
                <a:cubicBezTo>
                  <a:pt x="19453" y="12274"/>
                  <a:pt x="19428" y="12373"/>
                  <a:pt x="19375" y="12383"/>
                </a:cubicBezTo>
                <a:cubicBezTo>
                  <a:pt x="19164" y="12393"/>
                  <a:pt x="18947" y="12312"/>
                  <a:pt x="18752" y="12131"/>
                </a:cubicBezTo>
                <a:cubicBezTo>
                  <a:pt x="18620" y="12010"/>
                  <a:pt x="18499" y="11859"/>
                  <a:pt x="18399" y="11667"/>
                </a:cubicBezTo>
                <a:cubicBezTo>
                  <a:pt x="18362" y="11607"/>
                  <a:pt x="18383" y="11485"/>
                  <a:pt x="18425" y="11475"/>
                </a:cubicBezTo>
                <a:cubicBezTo>
                  <a:pt x="18489" y="11455"/>
                  <a:pt x="18552" y="11434"/>
                  <a:pt x="18615" y="11434"/>
                </a:cubicBezTo>
                <a:close/>
              </a:path>
            </a:pathLst>
          </a:custGeom>
          <a:solidFill>
            <a:schemeClr val="accent4">
              <a:lumOff val="10294"/>
            </a:schemeClr>
          </a:solidFill>
          <a:ln w="25400">
            <a:solidFill>
              <a:schemeClr val="accent1"/>
            </a:solidFill>
          </a:ln>
        </p:spPr>
        <p:txBody>
          <a:bodyPr lIns="50800" tIns="50800" rIns="50800" bIns="50800" anchor="ctr"/>
          <a:lstStyle/>
          <a:p>
            <a:pPr/>
          </a:p>
        </p:txBody>
      </p:sp>
      <p:sp>
        <p:nvSpPr>
          <p:cNvPr id="187" name="Diadema"/>
          <p:cNvSpPr/>
          <p:nvPr/>
        </p:nvSpPr>
        <p:spPr>
          <a:xfrm>
            <a:off x="714771" y="318994"/>
            <a:ext cx="900055" cy="473184"/>
          </a:xfrm>
          <a:custGeom>
            <a:avLst/>
            <a:gdLst/>
            <a:ahLst/>
            <a:cxnLst>
              <a:cxn ang="0">
                <a:pos x="wd2" y="hd2"/>
              </a:cxn>
              <a:cxn ang="5400000">
                <a:pos x="wd2" y="hd2"/>
              </a:cxn>
              <a:cxn ang="10800000">
                <a:pos x="wd2" y="hd2"/>
              </a:cxn>
              <a:cxn ang="16200000">
                <a:pos x="wd2" y="hd2"/>
              </a:cxn>
            </a:cxnLst>
            <a:rect l="0" t="0" r="r" b="b"/>
            <a:pathLst>
              <a:path w="21095" h="21189" fill="norm" stroke="1" extrusionOk="0">
                <a:moveTo>
                  <a:pt x="10548" y="0"/>
                </a:moveTo>
                <a:cubicBezTo>
                  <a:pt x="10216" y="0"/>
                  <a:pt x="9946" y="512"/>
                  <a:pt x="9946" y="1147"/>
                </a:cubicBezTo>
                <a:cubicBezTo>
                  <a:pt x="9946" y="1228"/>
                  <a:pt x="9921" y="1290"/>
                  <a:pt x="9874" y="1270"/>
                </a:cubicBezTo>
                <a:cubicBezTo>
                  <a:pt x="9821" y="1250"/>
                  <a:pt x="9762" y="1240"/>
                  <a:pt x="9704" y="1261"/>
                </a:cubicBezTo>
                <a:cubicBezTo>
                  <a:pt x="9466" y="1301"/>
                  <a:pt x="9260" y="1612"/>
                  <a:pt x="9181" y="2036"/>
                </a:cubicBezTo>
                <a:cubicBezTo>
                  <a:pt x="9139" y="2258"/>
                  <a:pt x="9140" y="2481"/>
                  <a:pt x="9161" y="2673"/>
                </a:cubicBezTo>
                <a:cubicBezTo>
                  <a:pt x="9172" y="2753"/>
                  <a:pt x="9139" y="2824"/>
                  <a:pt x="9097" y="2824"/>
                </a:cubicBezTo>
                <a:cubicBezTo>
                  <a:pt x="9033" y="2824"/>
                  <a:pt x="8966" y="2843"/>
                  <a:pt x="8897" y="2893"/>
                </a:cubicBezTo>
                <a:cubicBezTo>
                  <a:pt x="8676" y="3044"/>
                  <a:pt x="8517" y="3439"/>
                  <a:pt x="8501" y="3883"/>
                </a:cubicBezTo>
                <a:cubicBezTo>
                  <a:pt x="8475" y="4629"/>
                  <a:pt x="8802" y="5202"/>
                  <a:pt x="9171" y="5121"/>
                </a:cubicBezTo>
                <a:cubicBezTo>
                  <a:pt x="9245" y="5101"/>
                  <a:pt x="9313" y="5223"/>
                  <a:pt x="9313" y="5364"/>
                </a:cubicBezTo>
                <a:cubicBezTo>
                  <a:pt x="9313" y="5586"/>
                  <a:pt x="9308" y="5807"/>
                  <a:pt x="9287" y="6029"/>
                </a:cubicBezTo>
                <a:cubicBezTo>
                  <a:pt x="9281" y="6110"/>
                  <a:pt x="9240" y="6150"/>
                  <a:pt x="9197" y="6130"/>
                </a:cubicBezTo>
                <a:cubicBezTo>
                  <a:pt x="8970" y="5989"/>
                  <a:pt x="8728" y="5909"/>
                  <a:pt x="8480" y="5909"/>
                </a:cubicBezTo>
                <a:cubicBezTo>
                  <a:pt x="7540" y="5909"/>
                  <a:pt x="6727" y="7018"/>
                  <a:pt x="6395" y="8591"/>
                </a:cubicBezTo>
                <a:cubicBezTo>
                  <a:pt x="6379" y="8672"/>
                  <a:pt x="6326" y="8701"/>
                  <a:pt x="6289" y="8661"/>
                </a:cubicBezTo>
                <a:cubicBezTo>
                  <a:pt x="6110" y="8449"/>
                  <a:pt x="5951" y="8197"/>
                  <a:pt x="5819" y="7895"/>
                </a:cubicBezTo>
                <a:cubicBezTo>
                  <a:pt x="5793" y="7834"/>
                  <a:pt x="5799" y="7743"/>
                  <a:pt x="5836" y="7703"/>
                </a:cubicBezTo>
                <a:cubicBezTo>
                  <a:pt x="6020" y="7481"/>
                  <a:pt x="6135" y="7078"/>
                  <a:pt x="6119" y="6634"/>
                </a:cubicBezTo>
                <a:cubicBezTo>
                  <a:pt x="6093" y="6019"/>
                  <a:pt x="5808" y="5535"/>
                  <a:pt x="5486" y="5575"/>
                </a:cubicBezTo>
                <a:cubicBezTo>
                  <a:pt x="5137" y="5616"/>
                  <a:pt x="4879" y="6202"/>
                  <a:pt x="4922" y="6858"/>
                </a:cubicBezTo>
                <a:cubicBezTo>
                  <a:pt x="4964" y="7493"/>
                  <a:pt x="5170" y="7977"/>
                  <a:pt x="5281" y="8270"/>
                </a:cubicBezTo>
                <a:cubicBezTo>
                  <a:pt x="5308" y="8340"/>
                  <a:pt x="5281" y="8431"/>
                  <a:pt x="5238" y="8431"/>
                </a:cubicBezTo>
                <a:cubicBezTo>
                  <a:pt x="4652" y="8491"/>
                  <a:pt x="4130" y="9006"/>
                  <a:pt x="3760" y="9783"/>
                </a:cubicBezTo>
                <a:cubicBezTo>
                  <a:pt x="3729" y="9843"/>
                  <a:pt x="3677" y="9810"/>
                  <a:pt x="3671" y="9720"/>
                </a:cubicBezTo>
                <a:cubicBezTo>
                  <a:pt x="3661" y="9336"/>
                  <a:pt x="3639" y="9054"/>
                  <a:pt x="3607" y="8711"/>
                </a:cubicBezTo>
                <a:cubicBezTo>
                  <a:pt x="3538" y="7955"/>
                  <a:pt x="3232" y="7572"/>
                  <a:pt x="2868" y="7693"/>
                </a:cubicBezTo>
                <a:cubicBezTo>
                  <a:pt x="2662" y="7764"/>
                  <a:pt x="2488" y="8047"/>
                  <a:pt x="2424" y="8431"/>
                </a:cubicBezTo>
                <a:cubicBezTo>
                  <a:pt x="2282" y="9298"/>
                  <a:pt x="2636" y="10042"/>
                  <a:pt x="3048" y="9972"/>
                </a:cubicBezTo>
                <a:cubicBezTo>
                  <a:pt x="3074" y="9972"/>
                  <a:pt x="3147" y="9941"/>
                  <a:pt x="3137" y="10073"/>
                </a:cubicBezTo>
                <a:cubicBezTo>
                  <a:pt x="3132" y="10264"/>
                  <a:pt x="3116" y="10346"/>
                  <a:pt x="3074" y="10517"/>
                </a:cubicBezTo>
                <a:cubicBezTo>
                  <a:pt x="3058" y="10577"/>
                  <a:pt x="3022" y="10597"/>
                  <a:pt x="2990" y="10577"/>
                </a:cubicBezTo>
                <a:cubicBezTo>
                  <a:pt x="2826" y="10466"/>
                  <a:pt x="2657" y="10407"/>
                  <a:pt x="2477" y="10407"/>
                </a:cubicBezTo>
                <a:cubicBezTo>
                  <a:pt x="1886" y="10407"/>
                  <a:pt x="1375" y="11042"/>
                  <a:pt x="1111" y="11970"/>
                </a:cubicBezTo>
                <a:cubicBezTo>
                  <a:pt x="1095" y="12020"/>
                  <a:pt x="1063" y="12041"/>
                  <a:pt x="1042" y="12011"/>
                </a:cubicBezTo>
                <a:cubicBezTo>
                  <a:pt x="957" y="11920"/>
                  <a:pt x="883" y="11808"/>
                  <a:pt x="809" y="11677"/>
                </a:cubicBezTo>
                <a:cubicBezTo>
                  <a:pt x="778" y="11626"/>
                  <a:pt x="794" y="11536"/>
                  <a:pt x="831" y="11516"/>
                </a:cubicBezTo>
                <a:cubicBezTo>
                  <a:pt x="1089" y="11365"/>
                  <a:pt x="1274" y="10879"/>
                  <a:pt x="1253" y="10325"/>
                </a:cubicBezTo>
                <a:cubicBezTo>
                  <a:pt x="1232" y="9780"/>
                  <a:pt x="1000" y="9326"/>
                  <a:pt x="715" y="9266"/>
                </a:cubicBezTo>
                <a:cubicBezTo>
                  <a:pt x="409" y="9205"/>
                  <a:pt x="144" y="9589"/>
                  <a:pt x="70" y="10114"/>
                </a:cubicBezTo>
                <a:lnTo>
                  <a:pt x="60" y="10114"/>
                </a:lnTo>
                <a:cubicBezTo>
                  <a:pt x="45" y="10265"/>
                  <a:pt x="-257" y="13875"/>
                  <a:pt x="651" y="16275"/>
                </a:cubicBezTo>
                <a:cubicBezTo>
                  <a:pt x="751" y="16537"/>
                  <a:pt x="809" y="16860"/>
                  <a:pt x="809" y="17183"/>
                </a:cubicBezTo>
                <a:lnTo>
                  <a:pt x="809" y="18910"/>
                </a:lnTo>
                <a:cubicBezTo>
                  <a:pt x="809" y="18920"/>
                  <a:pt x="809" y="18937"/>
                  <a:pt x="809" y="18948"/>
                </a:cubicBezTo>
                <a:cubicBezTo>
                  <a:pt x="809" y="19059"/>
                  <a:pt x="809" y="19171"/>
                  <a:pt x="809" y="19272"/>
                </a:cubicBezTo>
                <a:cubicBezTo>
                  <a:pt x="809" y="19605"/>
                  <a:pt x="952" y="19906"/>
                  <a:pt x="1121" y="19956"/>
                </a:cubicBezTo>
                <a:cubicBezTo>
                  <a:pt x="7387" y="21600"/>
                  <a:pt x="13736" y="21600"/>
                  <a:pt x="20002" y="19956"/>
                </a:cubicBezTo>
                <a:cubicBezTo>
                  <a:pt x="20171" y="19916"/>
                  <a:pt x="20314" y="19605"/>
                  <a:pt x="20314" y="19272"/>
                </a:cubicBezTo>
                <a:lnTo>
                  <a:pt x="20314" y="17255"/>
                </a:lnTo>
                <a:cubicBezTo>
                  <a:pt x="20314" y="16943"/>
                  <a:pt x="20361" y="16651"/>
                  <a:pt x="20451" y="16388"/>
                </a:cubicBezTo>
                <a:cubicBezTo>
                  <a:pt x="21343" y="13938"/>
                  <a:pt x="21054" y="10255"/>
                  <a:pt x="21038" y="10104"/>
                </a:cubicBezTo>
                <a:lnTo>
                  <a:pt x="21027" y="10104"/>
                </a:lnTo>
                <a:cubicBezTo>
                  <a:pt x="20953" y="9580"/>
                  <a:pt x="20689" y="9196"/>
                  <a:pt x="20383" y="9256"/>
                </a:cubicBezTo>
                <a:cubicBezTo>
                  <a:pt x="20098" y="9317"/>
                  <a:pt x="19865" y="9761"/>
                  <a:pt x="19844" y="10315"/>
                </a:cubicBezTo>
                <a:cubicBezTo>
                  <a:pt x="19823" y="10870"/>
                  <a:pt x="20007" y="11345"/>
                  <a:pt x="20266" y="11507"/>
                </a:cubicBezTo>
                <a:cubicBezTo>
                  <a:pt x="20303" y="11527"/>
                  <a:pt x="20319" y="11617"/>
                  <a:pt x="20288" y="11667"/>
                </a:cubicBezTo>
                <a:cubicBezTo>
                  <a:pt x="20219" y="11788"/>
                  <a:pt x="20139" y="11901"/>
                  <a:pt x="20055" y="12001"/>
                </a:cubicBezTo>
                <a:cubicBezTo>
                  <a:pt x="20029" y="12032"/>
                  <a:pt x="19998" y="12011"/>
                  <a:pt x="19987" y="11960"/>
                </a:cubicBezTo>
                <a:cubicBezTo>
                  <a:pt x="19723" y="11033"/>
                  <a:pt x="19211" y="10397"/>
                  <a:pt x="18620" y="10397"/>
                </a:cubicBezTo>
                <a:cubicBezTo>
                  <a:pt x="18440" y="10397"/>
                  <a:pt x="18267" y="10456"/>
                  <a:pt x="18108" y="10567"/>
                </a:cubicBezTo>
                <a:cubicBezTo>
                  <a:pt x="18077" y="10588"/>
                  <a:pt x="18039" y="10558"/>
                  <a:pt x="18023" y="10508"/>
                </a:cubicBezTo>
                <a:cubicBezTo>
                  <a:pt x="17980" y="10346"/>
                  <a:pt x="17965" y="10255"/>
                  <a:pt x="17960" y="10063"/>
                </a:cubicBezTo>
                <a:cubicBezTo>
                  <a:pt x="17949" y="9932"/>
                  <a:pt x="18023" y="9952"/>
                  <a:pt x="18049" y="9962"/>
                </a:cubicBezTo>
                <a:cubicBezTo>
                  <a:pt x="18461" y="10033"/>
                  <a:pt x="18815" y="9288"/>
                  <a:pt x="18673" y="8421"/>
                </a:cubicBezTo>
                <a:cubicBezTo>
                  <a:pt x="18609" y="8038"/>
                  <a:pt x="18435" y="7764"/>
                  <a:pt x="18229" y="7684"/>
                </a:cubicBezTo>
                <a:cubicBezTo>
                  <a:pt x="17865" y="7553"/>
                  <a:pt x="17559" y="7935"/>
                  <a:pt x="17490" y="8702"/>
                </a:cubicBezTo>
                <a:cubicBezTo>
                  <a:pt x="17458" y="9034"/>
                  <a:pt x="17443" y="9327"/>
                  <a:pt x="17427" y="9710"/>
                </a:cubicBezTo>
                <a:cubicBezTo>
                  <a:pt x="17422" y="9801"/>
                  <a:pt x="17368" y="9831"/>
                  <a:pt x="17336" y="9770"/>
                </a:cubicBezTo>
                <a:cubicBezTo>
                  <a:pt x="16967" y="8983"/>
                  <a:pt x="16444" y="8482"/>
                  <a:pt x="15858" y="8421"/>
                </a:cubicBezTo>
                <a:cubicBezTo>
                  <a:pt x="15816" y="8421"/>
                  <a:pt x="15791" y="8318"/>
                  <a:pt x="15817" y="8257"/>
                </a:cubicBezTo>
                <a:cubicBezTo>
                  <a:pt x="15928" y="7955"/>
                  <a:pt x="16133" y="7481"/>
                  <a:pt x="16175" y="6845"/>
                </a:cubicBezTo>
                <a:cubicBezTo>
                  <a:pt x="16223" y="6200"/>
                  <a:pt x="15959" y="5606"/>
                  <a:pt x="15611" y="5566"/>
                </a:cubicBezTo>
                <a:cubicBezTo>
                  <a:pt x="15289" y="5525"/>
                  <a:pt x="14999" y="6010"/>
                  <a:pt x="14978" y="6625"/>
                </a:cubicBezTo>
                <a:cubicBezTo>
                  <a:pt x="14962" y="7068"/>
                  <a:pt x="15073" y="7471"/>
                  <a:pt x="15263" y="7693"/>
                </a:cubicBezTo>
                <a:cubicBezTo>
                  <a:pt x="15300" y="7733"/>
                  <a:pt x="15304" y="7825"/>
                  <a:pt x="15278" y="7885"/>
                </a:cubicBezTo>
                <a:cubicBezTo>
                  <a:pt x="15146" y="8188"/>
                  <a:pt x="14989" y="8439"/>
                  <a:pt x="14809" y="8651"/>
                </a:cubicBezTo>
                <a:cubicBezTo>
                  <a:pt x="14772" y="8702"/>
                  <a:pt x="14720" y="8663"/>
                  <a:pt x="14704" y="8582"/>
                </a:cubicBezTo>
                <a:cubicBezTo>
                  <a:pt x="14371" y="7009"/>
                  <a:pt x="13564" y="5900"/>
                  <a:pt x="12619" y="5900"/>
                </a:cubicBezTo>
                <a:cubicBezTo>
                  <a:pt x="12365" y="5900"/>
                  <a:pt x="12126" y="5979"/>
                  <a:pt x="11899" y="6120"/>
                </a:cubicBezTo>
                <a:cubicBezTo>
                  <a:pt x="11863" y="6141"/>
                  <a:pt x="11821" y="6100"/>
                  <a:pt x="11810" y="6020"/>
                </a:cubicBezTo>
                <a:cubicBezTo>
                  <a:pt x="11795" y="5808"/>
                  <a:pt x="11784" y="5595"/>
                  <a:pt x="11784" y="5383"/>
                </a:cubicBezTo>
                <a:cubicBezTo>
                  <a:pt x="11784" y="5232"/>
                  <a:pt x="11853" y="5112"/>
                  <a:pt x="11932" y="5112"/>
                </a:cubicBezTo>
                <a:cubicBezTo>
                  <a:pt x="12349" y="5203"/>
                  <a:pt x="12714" y="4445"/>
                  <a:pt x="12566" y="3568"/>
                </a:cubicBezTo>
                <a:cubicBezTo>
                  <a:pt x="12529" y="3336"/>
                  <a:pt x="12439" y="3125"/>
                  <a:pt x="12328" y="3004"/>
                </a:cubicBezTo>
                <a:cubicBezTo>
                  <a:pt x="12217" y="2882"/>
                  <a:pt x="12106" y="2824"/>
                  <a:pt x="12000" y="2824"/>
                </a:cubicBezTo>
                <a:cubicBezTo>
                  <a:pt x="11958" y="2824"/>
                  <a:pt x="11927" y="2753"/>
                  <a:pt x="11937" y="2673"/>
                </a:cubicBezTo>
                <a:cubicBezTo>
                  <a:pt x="11948" y="2562"/>
                  <a:pt x="11953" y="2441"/>
                  <a:pt x="11947" y="2320"/>
                </a:cubicBezTo>
                <a:cubicBezTo>
                  <a:pt x="11921" y="1765"/>
                  <a:pt x="11688" y="1311"/>
                  <a:pt x="11398" y="1261"/>
                </a:cubicBezTo>
                <a:cubicBezTo>
                  <a:pt x="11340" y="1251"/>
                  <a:pt x="11283" y="1260"/>
                  <a:pt x="11225" y="1270"/>
                </a:cubicBezTo>
                <a:cubicBezTo>
                  <a:pt x="11177" y="1280"/>
                  <a:pt x="11151" y="1198"/>
                  <a:pt x="11151" y="1147"/>
                </a:cubicBezTo>
                <a:cubicBezTo>
                  <a:pt x="11151" y="512"/>
                  <a:pt x="10881" y="0"/>
                  <a:pt x="10548" y="0"/>
                </a:cubicBezTo>
                <a:close/>
                <a:moveTo>
                  <a:pt x="12612" y="6918"/>
                </a:moveTo>
                <a:cubicBezTo>
                  <a:pt x="13309" y="6918"/>
                  <a:pt x="13912" y="7725"/>
                  <a:pt x="14176" y="8875"/>
                </a:cubicBezTo>
                <a:cubicBezTo>
                  <a:pt x="14202" y="8996"/>
                  <a:pt x="14165" y="9126"/>
                  <a:pt x="14102" y="9146"/>
                </a:cubicBezTo>
                <a:cubicBezTo>
                  <a:pt x="13737" y="9267"/>
                  <a:pt x="13363" y="9185"/>
                  <a:pt x="13015" y="8913"/>
                </a:cubicBezTo>
                <a:cubicBezTo>
                  <a:pt x="12608" y="8600"/>
                  <a:pt x="12280" y="8046"/>
                  <a:pt x="12058" y="7340"/>
                </a:cubicBezTo>
                <a:cubicBezTo>
                  <a:pt x="12026" y="7239"/>
                  <a:pt x="12054" y="7100"/>
                  <a:pt x="12117" y="7060"/>
                </a:cubicBezTo>
                <a:cubicBezTo>
                  <a:pt x="12276" y="6969"/>
                  <a:pt x="12438" y="6918"/>
                  <a:pt x="12612" y="6918"/>
                </a:cubicBezTo>
                <a:close/>
                <a:moveTo>
                  <a:pt x="8475" y="6937"/>
                </a:moveTo>
                <a:cubicBezTo>
                  <a:pt x="8649" y="6937"/>
                  <a:pt x="8811" y="6988"/>
                  <a:pt x="8970" y="7079"/>
                </a:cubicBezTo>
                <a:cubicBezTo>
                  <a:pt x="9033" y="7099"/>
                  <a:pt x="9061" y="7239"/>
                  <a:pt x="9029" y="7350"/>
                </a:cubicBezTo>
                <a:cubicBezTo>
                  <a:pt x="8813" y="8056"/>
                  <a:pt x="8479" y="8603"/>
                  <a:pt x="8072" y="8925"/>
                </a:cubicBezTo>
                <a:cubicBezTo>
                  <a:pt x="7724" y="9198"/>
                  <a:pt x="7350" y="9276"/>
                  <a:pt x="6985" y="9155"/>
                </a:cubicBezTo>
                <a:cubicBezTo>
                  <a:pt x="6922" y="9135"/>
                  <a:pt x="6885" y="9005"/>
                  <a:pt x="6911" y="8894"/>
                </a:cubicBezTo>
                <a:cubicBezTo>
                  <a:pt x="7175" y="7744"/>
                  <a:pt x="7778" y="6937"/>
                  <a:pt x="8475" y="6937"/>
                </a:cubicBezTo>
                <a:close/>
                <a:moveTo>
                  <a:pt x="15743" y="9389"/>
                </a:moveTo>
                <a:cubicBezTo>
                  <a:pt x="16271" y="9389"/>
                  <a:pt x="16746" y="9871"/>
                  <a:pt x="17041" y="10627"/>
                </a:cubicBezTo>
                <a:cubicBezTo>
                  <a:pt x="17089" y="10748"/>
                  <a:pt x="17053" y="10920"/>
                  <a:pt x="16974" y="10930"/>
                </a:cubicBezTo>
                <a:cubicBezTo>
                  <a:pt x="16689" y="10980"/>
                  <a:pt x="16397" y="10910"/>
                  <a:pt x="16122" y="10719"/>
                </a:cubicBezTo>
                <a:cubicBezTo>
                  <a:pt x="15832" y="10517"/>
                  <a:pt x="15575" y="10194"/>
                  <a:pt x="15364" y="9770"/>
                </a:cubicBezTo>
                <a:cubicBezTo>
                  <a:pt x="15311" y="9659"/>
                  <a:pt x="15337" y="9479"/>
                  <a:pt x="15416" y="9449"/>
                </a:cubicBezTo>
                <a:cubicBezTo>
                  <a:pt x="15522" y="9408"/>
                  <a:pt x="15632" y="9389"/>
                  <a:pt x="15743" y="9389"/>
                </a:cubicBezTo>
                <a:close/>
                <a:moveTo>
                  <a:pt x="5344" y="9398"/>
                </a:moveTo>
                <a:cubicBezTo>
                  <a:pt x="5455" y="9398"/>
                  <a:pt x="5565" y="9418"/>
                  <a:pt x="5671" y="9458"/>
                </a:cubicBezTo>
                <a:cubicBezTo>
                  <a:pt x="5750" y="9488"/>
                  <a:pt x="5781" y="9672"/>
                  <a:pt x="5723" y="9783"/>
                </a:cubicBezTo>
                <a:cubicBezTo>
                  <a:pt x="5512" y="10206"/>
                  <a:pt x="5255" y="10526"/>
                  <a:pt x="4965" y="10728"/>
                </a:cubicBezTo>
                <a:cubicBezTo>
                  <a:pt x="4690" y="10920"/>
                  <a:pt x="4398" y="10993"/>
                  <a:pt x="4113" y="10942"/>
                </a:cubicBezTo>
                <a:cubicBezTo>
                  <a:pt x="4034" y="10932"/>
                  <a:pt x="3998" y="10761"/>
                  <a:pt x="4046" y="10640"/>
                </a:cubicBezTo>
                <a:cubicBezTo>
                  <a:pt x="4341" y="9894"/>
                  <a:pt x="4816" y="9398"/>
                  <a:pt x="5344" y="9398"/>
                </a:cubicBezTo>
                <a:close/>
                <a:moveTo>
                  <a:pt x="2477" y="11425"/>
                </a:moveTo>
                <a:cubicBezTo>
                  <a:pt x="2540" y="11425"/>
                  <a:pt x="2610" y="11435"/>
                  <a:pt x="2668" y="11466"/>
                </a:cubicBezTo>
                <a:cubicBezTo>
                  <a:pt x="2711" y="11486"/>
                  <a:pt x="2726" y="11597"/>
                  <a:pt x="2695" y="11658"/>
                </a:cubicBezTo>
                <a:cubicBezTo>
                  <a:pt x="2589" y="11839"/>
                  <a:pt x="2472" y="12000"/>
                  <a:pt x="2340" y="12121"/>
                </a:cubicBezTo>
                <a:cubicBezTo>
                  <a:pt x="2140" y="12303"/>
                  <a:pt x="1929" y="12383"/>
                  <a:pt x="1718" y="12373"/>
                </a:cubicBezTo>
                <a:cubicBezTo>
                  <a:pt x="1671" y="12373"/>
                  <a:pt x="1644" y="12261"/>
                  <a:pt x="1670" y="12190"/>
                </a:cubicBezTo>
                <a:cubicBezTo>
                  <a:pt x="1855" y="11727"/>
                  <a:pt x="2144" y="11425"/>
                  <a:pt x="2477" y="11425"/>
                </a:cubicBezTo>
                <a:close/>
                <a:moveTo>
                  <a:pt x="18615" y="11434"/>
                </a:moveTo>
                <a:cubicBezTo>
                  <a:pt x="18942" y="11434"/>
                  <a:pt x="19232" y="11739"/>
                  <a:pt x="19422" y="12203"/>
                </a:cubicBezTo>
                <a:cubicBezTo>
                  <a:pt x="19453" y="12274"/>
                  <a:pt x="19428" y="12373"/>
                  <a:pt x="19375" y="12383"/>
                </a:cubicBezTo>
                <a:cubicBezTo>
                  <a:pt x="19164" y="12393"/>
                  <a:pt x="18947" y="12312"/>
                  <a:pt x="18752" y="12131"/>
                </a:cubicBezTo>
                <a:cubicBezTo>
                  <a:pt x="18620" y="12010"/>
                  <a:pt x="18499" y="11859"/>
                  <a:pt x="18399" y="11667"/>
                </a:cubicBezTo>
                <a:cubicBezTo>
                  <a:pt x="18362" y="11607"/>
                  <a:pt x="18383" y="11485"/>
                  <a:pt x="18425" y="11475"/>
                </a:cubicBezTo>
                <a:cubicBezTo>
                  <a:pt x="18489" y="11455"/>
                  <a:pt x="18552" y="11434"/>
                  <a:pt x="18615" y="11434"/>
                </a:cubicBezTo>
                <a:close/>
              </a:path>
            </a:pathLst>
          </a:custGeom>
          <a:solidFill>
            <a:schemeClr val="accent4">
              <a:lumOff val="10294"/>
            </a:schemeClr>
          </a:solidFill>
          <a:ln w="25400">
            <a:solidFill>
              <a:schemeClr val="accent1"/>
            </a:solidFill>
          </a:ln>
        </p:spPr>
        <p:txBody>
          <a:bodyPr lIns="50800" tIns="50800" rIns="50800" bIns="50800" anchor="ctr"/>
          <a:lstStyle/>
          <a:p>
            <a:pPr/>
          </a:p>
        </p:txBody>
      </p:sp>
      <p:sp>
        <p:nvSpPr>
          <p:cNvPr id="188" name="Diadema"/>
          <p:cNvSpPr/>
          <p:nvPr/>
        </p:nvSpPr>
        <p:spPr>
          <a:xfrm flipH="1">
            <a:off x="6988751" y="2367102"/>
            <a:ext cx="900056" cy="473184"/>
          </a:xfrm>
          <a:custGeom>
            <a:avLst/>
            <a:gdLst/>
            <a:ahLst/>
            <a:cxnLst>
              <a:cxn ang="0">
                <a:pos x="wd2" y="hd2"/>
              </a:cxn>
              <a:cxn ang="5400000">
                <a:pos x="wd2" y="hd2"/>
              </a:cxn>
              <a:cxn ang="10800000">
                <a:pos x="wd2" y="hd2"/>
              </a:cxn>
              <a:cxn ang="16200000">
                <a:pos x="wd2" y="hd2"/>
              </a:cxn>
            </a:cxnLst>
            <a:rect l="0" t="0" r="r" b="b"/>
            <a:pathLst>
              <a:path w="21095" h="21189" fill="norm" stroke="1" extrusionOk="0">
                <a:moveTo>
                  <a:pt x="10548" y="0"/>
                </a:moveTo>
                <a:cubicBezTo>
                  <a:pt x="10216" y="0"/>
                  <a:pt x="9946" y="512"/>
                  <a:pt x="9946" y="1147"/>
                </a:cubicBezTo>
                <a:cubicBezTo>
                  <a:pt x="9946" y="1228"/>
                  <a:pt x="9921" y="1290"/>
                  <a:pt x="9874" y="1270"/>
                </a:cubicBezTo>
                <a:cubicBezTo>
                  <a:pt x="9821" y="1250"/>
                  <a:pt x="9762" y="1240"/>
                  <a:pt x="9704" y="1261"/>
                </a:cubicBezTo>
                <a:cubicBezTo>
                  <a:pt x="9466" y="1301"/>
                  <a:pt x="9260" y="1612"/>
                  <a:pt x="9181" y="2036"/>
                </a:cubicBezTo>
                <a:cubicBezTo>
                  <a:pt x="9139" y="2258"/>
                  <a:pt x="9140" y="2481"/>
                  <a:pt x="9161" y="2673"/>
                </a:cubicBezTo>
                <a:cubicBezTo>
                  <a:pt x="9172" y="2753"/>
                  <a:pt x="9139" y="2824"/>
                  <a:pt x="9097" y="2824"/>
                </a:cubicBezTo>
                <a:cubicBezTo>
                  <a:pt x="9033" y="2824"/>
                  <a:pt x="8966" y="2843"/>
                  <a:pt x="8897" y="2893"/>
                </a:cubicBezTo>
                <a:cubicBezTo>
                  <a:pt x="8676" y="3044"/>
                  <a:pt x="8517" y="3439"/>
                  <a:pt x="8501" y="3883"/>
                </a:cubicBezTo>
                <a:cubicBezTo>
                  <a:pt x="8475" y="4629"/>
                  <a:pt x="8802" y="5202"/>
                  <a:pt x="9171" y="5121"/>
                </a:cubicBezTo>
                <a:cubicBezTo>
                  <a:pt x="9245" y="5101"/>
                  <a:pt x="9313" y="5223"/>
                  <a:pt x="9313" y="5364"/>
                </a:cubicBezTo>
                <a:cubicBezTo>
                  <a:pt x="9313" y="5586"/>
                  <a:pt x="9308" y="5807"/>
                  <a:pt x="9287" y="6029"/>
                </a:cubicBezTo>
                <a:cubicBezTo>
                  <a:pt x="9281" y="6110"/>
                  <a:pt x="9240" y="6150"/>
                  <a:pt x="9197" y="6130"/>
                </a:cubicBezTo>
                <a:cubicBezTo>
                  <a:pt x="8970" y="5989"/>
                  <a:pt x="8728" y="5909"/>
                  <a:pt x="8480" y="5909"/>
                </a:cubicBezTo>
                <a:cubicBezTo>
                  <a:pt x="7540" y="5909"/>
                  <a:pt x="6727" y="7018"/>
                  <a:pt x="6395" y="8591"/>
                </a:cubicBezTo>
                <a:cubicBezTo>
                  <a:pt x="6379" y="8672"/>
                  <a:pt x="6326" y="8701"/>
                  <a:pt x="6289" y="8661"/>
                </a:cubicBezTo>
                <a:cubicBezTo>
                  <a:pt x="6110" y="8449"/>
                  <a:pt x="5951" y="8197"/>
                  <a:pt x="5819" y="7895"/>
                </a:cubicBezTo>
                <a:cubicBezTo>
                  <a:pt x="5793" y="7834"/>
                  <a:pt x="5799" y="7743"/>
                  <a:pt x="5836" y="7703"/>
                </a:cubicBezTo>
                <a:cubicBezTo>
                  <a:pt x="6020" y="7481"/>
                  <a:pt x="6135" y="7078"/>
                  <a:pt x="6119" y="6634"/>
                </a:cubicBezTo>
                <a:cubicBezTo>
                  <a:pt x="6093" y="6019"/>
                  <a:pt x="5808" y="5535"/>
                  <a:pt x="5486" y="5575"/>
                </a:cubicBezTo>
                <a:cubicBezTo>
                  <a:pt x="5137" y="5616"/>
                  <a:pt x="4879" y="6202"/>
                  <a:pt x="4922" y="6858"/>
                </a:cubicBezTo>
                <a:cubicBezTo>
                  <a:pt x="4964" y="7493"/>
                  <a:pt x="5170" y="7977"/>
                  <a:pt x="5281" y="8270"/>
                </a:cubicBezTo>
                <a:cubicBezTo>
                  <a:pt x="5308" y="8340"/>
                  <a:pt x="5281" y="8431"/>
                  <a:pt x="5238" y="8431"/>
                </a:cubicBezTo>
                <a:cubicBezTo>
                  <a:pt x="4652" y="8491"/>
                  <a:pt x="4130" y="9006"/>
                  <a:pt x="3760" y="9783"/>
                </a:cubicBezTo>
                <a:cubicBezTo>
                  <a:pt x="3729" y="9843"/>
                  <a:pt x="3677" y="9810"/>
                  <a:pt x="3671" y="9720"/>
                </a:cubicBezTo>
                <a:cubicBezTo>
                  <a:pt x="3661" y="9336"/>
                  <a:pt x="3639" y="9054"/>
                  <a:pt x="3607" y="8711"/>
                </a:cubicBezTo>
                <a:cubicBezTo>
                  <a:pt x="3538" y="7955"/>
                  <a:pt x="3232" y="7572"/>
                  <a:pt x="2868" y="7693"/>
                </a:cubicBezTo>
                <a:cubicBezTo>
                  <a:pt x="2662" y="7764"/>
                  <a:pt x="2488" y="8047"/>
                  <a:pt x="2424" y="8431"/>
                </a:cubicBezTo>
                <a:cubicBezTo>
                  <a:pt x="2282" y="9298"/>
                  <a:pt x="2636" y="10042"/>
                  <a:pt x="3048" y="9972"/>
                </a:cubicBezTo>
                <a:cubicBezTo>
                  <a:pt x="3074" y="9972"/>
                  <a:pt x="3147" y="9941"/>
                  <a:pt x="3137" y="10073"/>
                </a:cubicBezTo>
                <a:cubicBezTo>
                  <a:pt x="3132" y="10264"/>
                  <a:pt x="3116" y="10346"/>
                  <a:pt x="3074" y="10517"/>
                </a:cubicBezTo>
                <a:cubicBezTo>
                  <a:pt x="3058" y="10577"/>
                  <a:pt x="3022" y="10597"/>
                  <a:pt x="2990" y="10577"/>
                </a:cubicBezTo>
                <a:cubicBezTo>
                  <a:pt x="2826" y="10466"/>
                  <a:pt x="2657" y="10407"/>
                  <a:pt x="2477" y="10407"/>
                </a:cubicBezTo>
                <a:cubicBezTo>
                  <a:pt x="1886" y="10407"/>
                  <a:pt x="1375" y="11042"/>
                  <a:pt x="1111" y="11970"/>
                </a:cubicBezTo>
                <a:cubicBezTo>
                  <a:pt x="1095" y="12020"/>
                  <a:pt x="1063" y="12041"/>
                  <a:pt x="1042" y="12011"/>
                </a:cubicBezTo>
                <a:cubicBezTo>
                  <a:pt x="957" y="11920"/>
                  <a:pt x="883" y="11808"/>
                  <a:pt x="809" y="11677"/>
                </a:cubicBezTo>
                <a:cubicBezTo>
                  <a:pt x="778" y="11626"/>
                  <a:pt x="794" y="11536"/>
                  <a:pt x="831" y="11516"/>
                </a:cubicBezTo>
                <a:cubicBezTo>
                  <a:pt x="1089" y="11365"/>
                  <a:pt x="1274" y="10879"/>
                  <a:pt x="1253" y="10325"/>
                </a:cubicBezTo>
                <a:cubicBezTo>
                  <a:pt x="1232" y="9780"/>
                  <a:pt x="1000" y="9326"/>
                  <a:pt x="715" y="9266"/>
                </a:cubicBezTo>
                <a:cubicBezTo>
                  <a:pt x="409" y="9205"/>
                  <a:pt x="144" y="9589"/>
                  <a:pt x="70" y="10114"/>
                </a:cubicBezTo>
                <a:lnTo>
                  <a:pt x="60" y="10114"/>
                </a:lnTo>
                <a:cubicBezTo>
                  <a:pt x="45" y="10265"/>
                  <a:pt x="-257" y="13875"/>
                  <a:pt x="651" y="16275"/>
                </a:cubicBezTo>
                <a:cubicBezTo>
                  <a:pt x="751" y="16537"/>
                  <a:pt x="809" y="16860"/>
                  <a:pt x="809" y="17183"/>
                </a:cubicBezTo>
                <a:lnTo>
                  <a:pt x="809" y="18910"/>
                </a:lnTo>
                <a:cubicBezTo>
                  <a:pt x="809" y="18920"/>
                  <a:pt x="809" y="18937"/>
                  <a:pt x="809" y="18948"/>
                </a:cubicBezTo>
                <a:cubicBezTo>
                  <a:pt x="809" y="19059"/>
                  <a:pt x="809" y="19171"/>
                  <a:pt x="809" y="19272"/>
                </a:cubicBezTo>
                <a:cubicBezTo>
                  <a:pt x="809" y="19605"/>
                  <a:pt x="952" y="19906"/>
                  <a:pt x="1121" y="19956"/>
                </a:cubicBezTo>
                <a:cubicBezTo>
                  <a:pt x="7387" y="21600"/>
                  <a:pt x="13736" y="21600"/>
                  <a:pt x="20002" y="19956"/>
                </a:cubicBezTo>
                <a:cubicBezTo>
                  <a:pt x="20171" y="19916"/>
                  <a:pt x="20314" y="19605"/>
                  <a:pt x="20314" y="19272"/>
                </a:cubicBezTo>
                <a:lnTo>
                  <a:pt x="20314" y="17255"/>
                </a:lnTo>
                <a:cubicBezTo>
                  <a:pt x="20314" y="16943"/>
                  <a:pt x="20361" y="16651"/>
                  <a:pt x="20451" y="16388"/>
                </a:cubicBezTo>
                <a:cubicBezTo>
                  <a:pt x="21343" y="13938"/>
                  <a:pt x="21054" y="10255"/>
                  <a:pt x="21038" y="10104"/>
                </a:cubicBezTo>
                <a:lnTo>
                  <a:pt x="21027" y="10104"/>
                </a:lnTo>
                <a:cubicBezTo>
                  <a:pt x="20953" y="9580"/>
                  <a:pt x="20689" y="9196"/>
                  <a:pt x="20383" y="9256"/>
                </a:cubicBezTo>
                <a:cubicBezTo>
                  <a:pt x="20098" y="9317"/>
                  <a:pt x="19865" y="9761"/>
                  <a:pt x="19844" y="10315"/>
                </a:cubicBezTo>
                <a:cubicBezTo>
                  <a:pt x="19823" y="10870"/>
                  <a:pt x="20007" y="11345"/>
                  <a:pt x="20266" y="11507"/>
                </a:cubicBezTo>
                <a:cubicBezTo>
                  <a:pt x="20303" y="11527"/>
                  <a:pt x="20319" y="11617"/>
                  <a:pt x="20288" y="11667"/>
                </a:cubicBezTo>
                <a:cubicBezTo>
                  <a:pt x="20219" y="11788"/>
                  <a:pt x="20139" y="11901"/>
                  <a:pt x="20055" y="12001"/>
                </a:cubicBezTo>
                <a:cubicBezTo>
                  <a:pt x="20029" y="12032"/>
                  <a:pt x="19998" y="12011"/>
                  <a:pt x="19987" y="11960"/>
                </a:cubicBezTo>
                <a:cubicBezTo>
                  <a:pt x="19723" y="11033"/>
                  <a:pt x="19211" y="10397"/>
                  <a:pt x="18620" y="10397"/>
                </a:cubicBezTo>
                <a:cubicBezTo>
                  <a:pt x="18440" y="10397"/>
                  <a:pt x="18267" y="10456"/>
                  <a:pt x="18108" y="10567"/>
                </a:cubicBezTo>
                <a:cubicBezTo>
                  <a:pt x="18077" y="10588"/>
                  <a:pt x="18039" y="10558"/>
                  <a:pt x="18023" y="10508"/>
                </a:cubicBezTo>
                <a:cubicBezTo>
                  <a:pt x="17980" y="10346"/>
                  <a:pt x="17965" y="10255"/>
                  <a:pt x="17960" y="10063"/>
                </a:cubicBezTo>
                <a:cubicBezTo>
                  <a:pt x="17949" y="9932"/>
                  <a:pt x="18023" y="9952"/>
                  <a:pt x="18049" y="9962"/>
                </a:cubicBezTo>
                <a:cubicBezTo>
                  <a:pt x="18461" y="10033"/>
                  <a:pt x="18815" y="9288"/>
                  <a:pt x="18673" y="8421"/>
                </a:cubicBezTo>
                <a:cubicBezTo>
                  <a:pt x="18609" y="8038"/>
                  <a:pt x="18435" y="7764"/>
                  <a:pt x="18229" y="7684"/>
                </a:cubicBezTo>
                <a:cubicBezTo>
                  <a:pt x="17865" y="7553"/>
                  <a:pt x="17559" y="7935"/>
                  <a:pt x="17490" y="8702"/>
                </a:cubicBezTo>
                <a:cubicBezTo>
                  <a:pt x="17458" y="9034"/>
                  <a:pt x="17443" y="9327"/>
                  <a:pt x="17427" y="9710"/>
                </a:cubicBezTo>
                <a:cubicBezTo>
                  <a:pt x="17422" y="9801"/>
                  <a:pt x="17368" y="9831"/>
                  <a:pt x="17336" y="9770"/>
                </a:cubicBezTo>
                <a:cubicBezTo>
                  <a:pt x="16967" y="8983"/>
                  <a:pt x="16444" y="8482"/>
                  <a:pt x="15858" y="8421"/>
                </a:cubicBezTo>
                <a:cubicBezTo>
                  <a:pt x="15816" y="8421"/>
                  <a:pt x="15791" y="8318"/>
                  <a:pt x="15817" y="8257"/>
                </a:cubicBezTo>
                <a:cubicBezTo>
                  <a:pt x="15928" y="7955"/>
                  <a:pt x="16133" y="7481"/>
                  <a:pt x="16175" y="6845"/>
                </a:cubicBezTo>
                <a:cubicBezTo>
                  <a:pt x="16223" y="6200"/>
                  <a:pt x="15959" y="5606"/>
                  <a:pt x="15611" y="5566"/>
                </a:cubicBezTo>
                <a:cubicBezTo>
                  <a:pt x="15289" y="5525"/>
                  <a:pt x="14999" y="6010"/>
                  <a:pt x="14978" y="6625"/>
                </a:cubicBezTo>
                <a:cubicBezTo>
                  <a:pt x="14962" y="7068"/>
                  <a:pt x="15073" y="7471"/>
                  <a:pt x="15263" y="7693"/>
                </a:cubicBezTo>
                <a:cubicBezTo>
                  <a:pt x="15300" y="7733"/>
                  <a:pt x="15304" y="7825"/>
                  <a:pt x="15278" y="7885"/>
                </a:cubicBezTo>
                <a:cubicBezTo>
                  <a:pt x="15146" y="8188"/>
                  <a:pt x="14989" y="8439"/>
                  <a:pt x="14809" y="8651"/>
                </a:cubicBezTo>
                <a:cubicBezTo>
                  <a:pt x="14772" y="8702"/>
                  <a:pt x="14720" y="8663"/>
                  <a:pt x="14704" y="8582"/>
                </a:cubicBezTo>
                <a:cubicBezTo>
                  <a:pt x="14371" y="7009"/>
                  <a:pt x="13564" y="5900"/>
                  <a:pt x="12619" y="5900"/>
                </a:cubicBezTo>
                <a:cubicBezTo>
                  <a:pt x="12365" y="5900"/>
                  <a:pt x="12126" y="5979"/>
                  <a:pt x="11899" y="6120"/>
                </a:cubicBezTo>
                <a:cubicBezTo>
                  <a:pt x="11863" y="6141"/>
                  <a:pt x="11821" y="6100"/>
                  <a:pt x="11810" y="6020"/>
                </a:cubicBezTo>
                <a:cubicBezTo>
                  <a:pt x="11795" y="5808"/>
                  <a:pt x="11784" y="5595"/>
                  <a:pt x="11784" y="5383"/>
                </a:cubicBezTo>
                <a:cubicBezTo>
                  <a:pt x="11784" y="5232"/>
                  <a:pt x="11853" y="5112"/>
                  <a:pt x="11932" y="5112"/>
                </a:cubicBezTo>
                <a:cubicBezTo>
                  <a:pt x="12349" y="5203"/>
                  <a:pt x="12714" y="4445"/>
                  <a:pt x="12566" y="3568"/>
                </a:cubicBezTo>
                <a:cubicBezTo>
                  <a:pt x="12529" y="3336"/>
                  <a:pt x="12439" y="3125"/>
                  <a:pt x="12328" y="3004"/>
                </a:cubicBezTo>
                <a:cubicBezTo>
                  <a:pt x="12217" y="2882"/>
                  <a:pt x="12106" y="2824"/>
                  <a:pt x="12000" y="2824"/>
                </a:cubicBezTo>
                <a:cubicBezTo>
                  <a:pt x="11958" y="2824"/>
                  <a:pt x="11927" y="2753"/>
                  <a:pt x="11937" y="2673"/>
                </a:cubicBezTo>
                <a:cubicBezTo>
                  <a:pt x="11948" y="2562"/>
                  <a:pt x="11953" y="2441"/>
                  <a:pt x="11947" y="2320"/>
                </a:cubicBezTo>
                <a:cubicBezTo>
                  <a:pt x="11921" y="1765"/>
                  <a:pt x="11688" y="1311"/>
                  <a:pt x="11398" y="1261"/>
                </a:cubicBezTo>
                <a:cubicBezTo>
                  <a:pt x="11340" y="1251"/>
                  <a:pt x="11283" y="1260"/>
                  <a:pt x="11225" y="1270"/>
                </a:cubicBezTo>
                <a:cubicBezTo>
                  <a:pt x="11177" y="1280"/>
                  <a:pt x="11151" y="1198"/>
                  <a:pt x="11151" y="1147"/>
                </a:cubicBezTo>
                <a:cubicBezTo>
                  <a:pt x="11151" y="512"/>
                  <a:pt x="10881" y="0"/>
                  <a:pt x="10548" y="0"/>
                </a:cubicBezTo>
                <a:close/>
                <a:moveTo>
                  <a:pt x="12612" y="6918"/>
                </a:moveTo>
                <a:cubicBezTo>
                  <a:pt x="13309" y="6918"/>
                  <a:pt x="13912" y="7725"/>
                  <a:pt x="14176" y="8875"/>
                </a:cubicBezTo>
                <a:cubicBezTo>
                  <a:pt x="14202" y="8996"/>
                  <a:pt x="14165" y="9126"/>
                  <a:pt x="14102" y="9146"/>
                </a:cubicBezTo>
                <a:cubicBezTo>
                  <a:pt x="13737" y="9267"/>
                  <a:pt x="13363" y="9185"/>
                  <a:pt x="13015" y="8913"/>
                </a:cubicBezTo>
                <a:cubicBezTo>
                  <a:pt x="12608" y="8600"/>
                  <a:pt x="12280" y="8046"/>
                  <a:pt x="12058" y="7340"/>
                </a:cubicBezTo>
                <a:cubicBezTo>
                  <a:pt x="12026" y="7239"/>
                  <a:pt x="12054" y="7100"/>
                  <a:pt x="12117" y="7060"/>
                </a:cubicBezTo>
                <a:cubicBezTo>
                  <a:pt x="12276" y="6969"/>
                  <a:pt x="12438" y="6918"/>
                  <a:pt x="12612" y="6918"/>
                </a:cubicBezTo>
                <a:close/>
                <a:moveTo>
                  <a:pt x="8475" y="6937"/>
                </a:moveTo>
                <a:cubicBezTo>
                  <a:pt x="8649" y="6937"/>
                  <a:pt x="8811" y="6988"/>
                  <a:pt x="8970" y="7079"/>
                </a:cubicBezTo>
                <a:cubicBezTo>
                  <a:pt x="9033" y="7099"/>
                  <a:pt x="9061" y="7239"/>
                  <a:pt x="9029" y="7350"/>
                </a:cubicBezTo>
                <a:cubicBezTo>
                  <a:pt x="8813" y="8056"/>
                  <a:pt x="8479" y="8603"/>
                  <a:pt x="8072" y="8925"/>
                </a:cubicBezTo>
                <a:cubicBezTo>
                  <a:pt x="7724" y="9198"/>
                  <a:pt x="7350" y="9276"/>
                  <a:pt x="6985" y="9155"/>
                </a:cubicBezTo>
                <a:cubicBezTo>
                  <a:pt x="6922" y="9135"/>
                  <a:pt x="6885" y="9005"/>
                  <a:pt x="6911" y="8894"/>
                </a:cubicBezTo>
                <a:cubicBezTo>
                  <a:pt x="7175" y="7744"/>
                  <a:pt x="7778" y="6937"/>
                  <a:pt x="8475" y="6937"/>
                </a:cubicBezTo>
                <a:close/>
                <a:moveTo>
                  <a:pt x="15743" y="9389"/>
                </a:moveTo>
                <a:cubicBezTo>
                  <a:pt x="16271" y="9389"/>
                  <a:pt x="16746" y="9871"/>
                  <a:pt x="17041" y="10627"/>
                </a:cubicBezTo>
                <a:cubicBezTo>
                  <a:pt x="17089" y="10748"/>
                  <a:pt x="17053" y="10920"/>
                  <a:pt x="16974" y="10930"/>
                </a:cubicBezTo>
                <a:cubicBezTo>
                  <a:pt x="16689" y="10980"/>
                  <a:pt x="16397" y="10910"/>
                  <a:pt x="16122" y="10719"/>
                </a:cubicBezTo>
                <a:cubicBezTo>
                  <a:pt x="15832" y="10517"/>
                  <a:pt x="15575" y="10194"/>
                  <a:pt x="15364" y="9770"/>
                </a:cubicBezTo>
                <a:cubicBezTo>
                  <a:pt x="15311" y="9659"/>
                  <a:pt x="15337" y="9479"/>
                  <a:pt x="15416" y="9449"/>
                </a:cubicBezTo>
                <a:cubicBezTo>
                  <a:pt x="15522" y="9408"/>
                  <a:pt x="15632" y="9389"/>
                  <a:pt x="15743" y="9389"/>
                </a:cubicBezTo>
                <a:close/>
                <a:moveTo>
                  <a:pt x="5344" y="9398"/>
                </a:moveTo>
                <a:cubicBezTo>
                  <a:pt x="5455" y="9398"/>
                  <a:pt x="5565" y="9418"/>
                  <a:pt x="5671" y="9458"/>
                </a:cubicBezTo>
                <a:cubicBezTo>
                  <a:pt x="5750" y="9488"/>
                  <a:pt x="5781" y="9672"/>
                  <a:pt x="5723" y="9783"/>
                </a:cubicBezTo>
                <a:cubicBezTo>
                  <a:pt x="5512" y="10206"/>
                  <a:pt x="5255" y="10526"/>
                  <a:pt x="4965" y="10728"/>
                </a:cubicBezTo>
                <a:cubicBezTo>
                  <a:pt x="4690" y="10920"/>
                  <a:pt x="4398" y="10993"/>
                  <a:pt x="4113" y="10942"/>
                </a:cubicBezTo>
                <a:cubicBezTo>
                  <a:pt x="4034" y="10932"/>
                  <a:pt x="3998" y="10761"/>
                  <a:pt x="4046" y="10640"/>
                </a:cubicBezTo>
                <a:cubicBezTo>
                  <a:pt x="4341" y="9894"/>
                  <a:pt x="4816" y="9398"/>
                  <a:pt x="5344" y="9398"/>
                </a:cubicBezTo>
                <a:close/>
                <a:moveTo>
                  <a:pt x="2477" y="11425"/>
                </a:moveTo>
                <a:cubicBezTo>
                  <a:pt x="2540" y="11425"/>
                  <a:pt x="2610" y="11435"/>
                  <a:pt x="2668" y="11466"/>
                </a:cubicBezTo>
                <a:cubicBezTo>
                  <a:pt x="2711" y="11486"/>
                  <a:pt x="2726" y="11597"/>
                  <a:pt x="2695" y="11658"/>
                </a:cubicBezTo>
                <a:cubicBezTo>
                  <a:pt x="2589" y="11839"/>
                  <a:pt x="2472" y="12000"/>
                  <a:pt x="2340" y="12121"/>
                </a:cubicBezTo>
                <a:cubicBezTo>
                  <a:pt x="2140" y="12303"/>
                  <a:pt x="1929" y="12383"/>
                  <a:pt x="1718" y="12373"/>
                </a:cubicBezTo>
                <a:cubicBezTo>
                  <a:pt x="1671" y="12373"/>
                  <a:pt x="1644" y="12261"/>
                  <a:pt x="1670" y="12190"/>
                </a:cubicBezTo>
                <a:cubicBezTo>
                  <a:pt x="1855" y="11727"/>
                  <a:pt x="2144" y="11425"/>
                  <a:pt x="2477" y="11425"/>
                </a:cubicBezTo>
                <a:close/>
                <a:moveTo>
                  <a:pt x="18615" y="11434"/>
                </a:moveTo>
                <a:cubicBezTo>
                  <a:pt x="18942" y="11434"/>
                  <a:pt x="19232" y="11739"/>
                  <a:pt x="19422" y="12203"/>
                </a:cubicBezTo>
                <a:cubicBezTo>
                  <a:pt x="19453" y="12274"/>
                  <a:pt x="19428" y="12373"/>
                  <a:pt x="19375" y="12383"/>
                </a:cubicBezTo>
                <a:cubicBezTo>
                  <a:pt x="19164" y="12393"/>
                  <a:pt x="18947" y="12312"/>
                  <a:pt x="18752" y="12131"/>
                </a:cubicBezTo>
                <a:cubicBezTo>
                  <a:pt x="18620" y="12010"/>
                  <a:pt x="18499" y="11859"/>
                  <a:pt x="18399" y="11667"/>
                </a:cubicBezTo>
                <a:cubicBezTo>
                  <a:pt x="18362" y="11607"/>
                  <a:pt x="18383" y="11485"/>
                  <a:pt x="18425" y="11475"/>
                </a:cubicBezTo>
                <a:cubicBezTo>
                  <a:pt x="18489" y="11455"/>
                  <a:pt x="18552" y="11434"/>
                  <a:pt x="18615" y="11434"/>
                </a:cubicBezTo>
                <a:close/>
              </a:path>
            </a:pathLst>
          </a:custGeom>
          <a:solidFill>
            <a:schemeClr val="accent4">
              <a:lumOff val="10294"/>
            </a:schemeClr>
          </a:solidFill>
          <a:ln w="25400">
            <a:solidFill>
              <a:schemeClr val="accent1"/>
            </a:solidFill>
          </a:ln>
        </p:spPr>
        <p:txBody>
          <a:bodyPr lIns="50800" tIns="50800" rIns="50800" bIns="50800" anchor="ctr"/>
          <a:lstStyle/>
          <a:p>
            <a:pPr/>
          </a:p>
        </p:txBody>
      </p:sp>
      <p:sp>
        <p:nvSpPr>
          <p:cNvPr id="189" name="Diadema"/>
          <p:cNvSpPr/>
          <p:nvPr/>
        </p:nvSpPr>
        <p:spPr>
          <a:xfrm>
            <a:off x="714771" y="6598822"/>
            <a:ext cx="900055" cy="473184"/>
          </a:xfrm>
          <a:custGeom>
            <a:avLst/>
            <a:gdLst/>
            <a:ahLst/>
            <a:cxnLst>
              <a:cxn ang="0">
                <a:pos x="wd2" y="hd2"/>
              </a:cxn>
              <a:cxn ang="5400000">
                <a:pos x="wd2" y="hd2"/>
              </a:cxn>
              <a:cxn ang="10800000">
                <a:pos x="wd2" y="hd2"/>
              </a:cxn>
              <a:cxn ang="16200000">
                <a:pos x="wd2" y="hd2"/>
              </a:cxn>
            </a:cxnLst>
            <a:rect l="0" t="0" r="r" b="b"/>
            <a:pathLst>
              <a:path w="21095" h="21189" fill="norm" stroke="1" extrusionOk="0">
                <a:moveTo>
                  <a:pt x="10548" y="0"/>
                </a:moveTo>
                <a:cubicBezTo>
                  <a:pt x="10216" y="0"/>
                  <a:pt x="9946" y="512"/>
                  <a:pt x="9946" y="1147"/>
                </a:cubicBezTo>
                <a:cubicBezTo>
                  <a:pt x="9946" y="1228"/>
                  <a:pt x="9921" y="1290"/>
                  <a:pt x="9874" y="1270"/>
                </a:cubicBezTo>
                <a:cubicBezTo>
                  <a:pt x="9821" y="1250"/>
                  <a:pt x="9762" y="1240"/>
                  <a:pt x="9704" y="1261"/>
                </a:cubicBezTo>
                <a:cubicBezTo>
                  <a:pt x="9466" y="1301"/>
                  <a:pt x="9260" y="1612"/>
                  <a:pt x="9181" y="2036"/>
                </a:cubicBezTo>
                <a:cubicBezTo>
                  <a:pt x="9139" y="2258"/>
                  <a:pt x="9140" y="2481"/>
                  <a:pt x="9161" y="2673"/>
                </a:cubicBezTo>
                <a:cubicBezTo>
                  <a:pt x="9172" y="2753"/>
                  <a:pt x="9139" y="2824"/>
                  <a:pt x="9097" y="2824"/>
                </a:cubicBezTo>
                <a:cubicBezTo>
                  <a:pt x="9033" y="2824"/>
                  <a:pt x="8966" y="2843"/>
                  <a:pt x="8897" y="2893"/>
                </a:cubicBezTo>
                <a:cubicBezTo>
                  <a:pt x="8676" y="3044"/>
                  <a:pt x="8517" y="3439"/>
                  <a:pt x="8501" y="3883"/>
                </a:cubicBezTo>
                <a:cubicBezTo>
                  <a:pt x="8475" y="4629"/>
                  <a:pt x="8802" y="5202"/>
                  <a:pt x="9171" y="5121"/>
                </a:cubicBezTo>
                <a:cubicBezTo>
                  <a:pt x="9245" y="5101"/>
                  <a:pt x="9313" y="5223"/>
                  <a:pt x="9313" y="5364"/>
                </a:cubicBezTo>
                <a:cubicBezTo>
                  <a:pt x="9313" y="5586"/>
                  <a:pt x="9308" y="5807"/>
                  <a:pt x="9287" y="6029"/>
                </a:cubicBezTo>
                <a:cubicBezTo>
                  <a:pt x="9281" y="6110"/>
                  <a:pt x="9240" y="6150"/>
                  <a:pt x="9197" y="6130"/>
                </a:cubicBezTo>
                <a:cubicBezTo>
                  <a:pt x="8970" y="5989"/>
                  <a:pt x="8728" y="5909"/>
                  <a:pt x="8480" y="5909"/>
                </a:cubicBezTo>
                <a:cubicBezTo>
                  <a:pt x="7540" y="5909"/>
                  <a:pt x="6727" y="7018"/>
                  <a:pt x="6395" y="8591"/>
                </a:cubicBezTo>
                <a:cubicBezTo>
                  <a:pt x="6379" y="8672"/>
                  <a:pt x="6326" y="8701"/>
                  <a:pt x="6289" y="8661"/>
                </a:cubicBezTo>
                <a:cubicBezTo>
                  <a:pt x="6110" y="8449"/>
                  <a:pt x="5951" y="8197"/>
                  <a:pt x="5819" y="7895"/>
                </a:cubicBezTo>
                <a:cubicBezTo>
                  <a:pt x="5793" y="7834"/>
                  <a:pt x="5799" y="7743"/>
                  <a:pt x="5836" y="7703"/>
                </a:cubicBezTo>
                <a:cubicBezTo>
                  <a:pt x="6020" y="7481"/>
                  <a:pt x="6135" y="7078"/>
                  <a:pt x="6119" y="6634"/>
                </a:cubicBezTo>
                <a:cubicBezTo>
                  <a:pt x="6093" y="6019"/>
                  <a:pt x="5808" y="5535"/>
                  <a:pt x="5486" y="5575"/>
                </a:cubicBezTo>
                <a:cubicBezTo>
                  <a:pt x="5137" y="5616"/>
                  <a:pt x="4879" y="6202"/>
                  <a:pt x="4922" y="6858"/>
                </a:cubicBezTo>
                <a:cubicBezTo>
                  <a:pt x="4964" y="7493"/>
                  <a:pt x="5170" y="7977"/>
                  <a:pt x="5281" y="8270"/>
                </a:cubicBezTo>
                <a:cubicBezTo>
                  <a:pt x="5308" y="8340"/>
                  <a:pt x="5281" y="8431"/>
                  <a:pt x="5238" y="8431"/>
                </a:cubicBezTo>
                <a:cubicBezTo>
                  <a:pt x="4652" y="8491"/>
                  <a:pt x="4130" y="9006"/>
                  <a:pt x="3760" y="9783"/>
                </a:cubicBezTo>
                <a:cubicBezTo>
                  <a:pt x="3729" y="9843"/>
                  <a:pt x="3677" y="9810"/>
                  <a:pt x="3671" y="9720"/>
                </a:cubicBezTo>
                <a:cubicBezTo>
                  <a:pt x="3661" y="9336"/>
                  <a:pt x="3639" y="9054"/>
                  <a:pt x="3607" y="8711"/>
                </a:cubicBezTo>
                <a:cubicBezTo>
                  <a:pt x="3538" y="7955"/>
                  <a:pt x="3232" y="7572"/>
                  <a:pt x="2868" y="7693"/>
                </a:cubicBezTo>
                <a:cubicBezTo>
                  <a:pt x="2662" y="7764"/>
                  <a:pt x="2488" y="8047"/>
                  <a:pt x="2424" y="8431"/>
                </a:cubicBezTo>
                <a:cubicBezTo>
                  <a:pt x="2282" y="9298"/>
                  <a:pt x="2636" y="10042"/>
                  <a:pt x="3048" y="9972"/>
                </a:cubicBezTo>
                <a:cubicBezTo>
                  <a:pt x="3074" y="9972"/>
                  <a:pt x="3147" y="9941"/>
                  <a:pt x="3137" y="10073"/>
                </a:cubicBezTo>
                <a:cubicBezTo>
                  <a:pt x="3132" y="10264"/>
                  <a:pt x="3116" y="10346"/>
                  <a:pt x="3074" y="10517"/>
                </a:cubicBezTo>
                <a:cubicBezTo>
                  <a:pt x="3058" y="10577"/>
                  <a:pt x="3022" y="10597"/>
                  <a:pt x="2990" y="10577"/>
                </a:cubicBezTo>
                <a:cubicBezTo>
                  <a:pt x="2826" y="10466"/>
                  <a:pt x="2657" y="10407"/>
                  <a:pt x="2477" y="10407"/>
                </a:cubicBezTo>
                <a:cubicBezTo>
                  <a:pt x="1886" y="10407"/>
                  <a:pt x="1375" y="11042"/>
                  <a:pt x="1111" y="11970"/>
                </a:cubicBezTo>
                <a:cubicBezTo>
                  <a:pt x="1095" y="12020"/>
                  <a:pt x="1063" y="12041"/>
                  <a:pt x="1042" y="12011"/>
                </a:cubicBezTo>
                <a:cubicBezTo>
                  <a:pt x="957" y="11920"/>
                  <a:pt x="883" y="11808"/>
                  <a:pt x="809" y="11677"/>
                </a:cubicBezTo>
                <a:cubicBezTo>
                  <a:pt x="778" y="11626"/>
                  <a:pt x="794" y="11536"/>
                  <a:pt x="831" y="11516"/>
                </a:cubicBezTo>
                <a:cubicBezTo>
                  <a:pt x="1089" y="11365"/>
                  <a:pt x="1274" y="10879"/>
                  <a:pt x="1253" y="10325"/>
                </a:cubicBezTo>
                <a:cubicBezTo>
                  <a:pt x="1232" y="9780"/>
                  <a:pt x="1000" y="9326"/>
                  <a:pt x="715" y="9266"/>
                </a:cubicBezTo>
                <a:cubicBezTo>
                  <a:pt x="409" y="9205"/>
                  <a:pt x="144" y="9589"/>
                  <a:pt x="70" y="10114"/>
                </a:cubicBezTo>
                <a:lnTo>
                  <a:pt x="60" y="10114"/>
                </a:lnTo>
                <a:cubicBezTo>
                  <a:pt x="45" y="10265"/>
                  <a:pt x="-257" y="13875"/>
                  <a:pt x="651" y="16275"/>
                </a:cubicBezTo>
                <a:cubicBezTo>
                  <a:pt x="751" y="16537"/>
                  <a:pt x="809" y="16860"/>
                  <a:pt x="809" y="17183"/>
                </a:cubicBezTo>
                <a:lnTo>
                  <a:pt x="809" y="18910"/>
                </a:lnTo>
                <a:cubicBezTo>
                  <a:pt x="809" y="18920"/>
                  <a:pt x="809" y="18937"/>
                  <a:pt x="809" y="18948"/>
                </a:cubicBezTo>
                <a:cubicBezTo>
                  <a:pt x="809" y="19059"/>
                  <a:pt x="809" y="19171"/>
                  <a:pt x="809" y="19272"/>
                </a:cubicBezTo>
                <a:cubicBezTo>
                  <a:pt x="809" y="19605"/>
                  <a:pt x="952" y="19906"/>
                  <a:pt x="1121" y="19956"/>
                </a:cubicBezTo>
                <a:cubicBezTo>
                  <a:pt x="7387" y="21600"/>
                  <a:pt x="13736" y="21600"/>
                  <a:pt x="20002" y="19956"/>
                </a:cubicBezTo>
                <a:cubicBezTo>
                  <a:pt x="20171" y="19916"/>
                  <a:pt x="20314" y="19605"/>
                  <a:pt x="20314" y="19272"/>
                </a:cubicBezTo>
                <a:lnTo>
                  <a:pt x="20314" y="17255"/>
                </a:lnTo>
                <a:cubicBezTo>
                  <a:pt x="20314" y="16943"/>
                  <a:pt x="20361" y="16651"/>
                  <a:pt x="20451" y="16388"/>
                </a:cubicBezTo>
                <a:cubicBezTo>
                  <a:pt x="21343" y="13938"/>
                  <a:pt x="21054" y="10255"/>
                  <a:pt x="21038" y="10104"/>
                </a:cubicBezTo>
                <a:lnTo>
                  <a:pt x="21027" y="10104"/>
                </a:lnTo>
                <a:cubicBezTo>
                  <a:pt x="20953" y="9580"/>
                  <a:pt x="20689" y="9196"/>
                  <a:pt x="20383" y="9256"/>
                </a:cubicBezTo>
                <a:cubicBezTo>
                  <a:pt x="20098" y="9317"/>
                  <a:pt x="19865" y="9761"/>
                  <a:pt x="19844" y="10315"/>
                </a:cubicBezTo>
                <a:cubicBezTo>
                  <a:pt x="19823" y="10870"/>
                  <a:pt x="20007" y="11345"/>
                  <a:pt x="20266" y="11507"/>
                </a:cubicBezTo>
                <a:cubicBezTo>
                  <a:pt x="20303" y="11527"/>
                  <a:pt x="20319" y="11617"/>
                  <a:pt x="20288" y="11667"/>
                </a:cubicBezTo>
                <a:cubicBezTo>
                  <a:pt x="20219" y="11788"/>
                  <a:pt x="20139" y="11901"/>
                  <a:pt x="20055" y="12001"/>
                </a:cubicBezTo>
                <a:cubicBezTo>
                  <a:pt x="20029" y="12032"/>
                  <a:pt x="19998" y="12011"/>
                  <a:pt x="19987" y="11960"/>
                </a:cubicBezTo>
                <a:cubicBezTo>
                  <a:pt x="19723" y="11033"/>
                  <a:pt x="19211" y="10397"/>
                  <a:pt x="18620" y="10397"/>
                </a:cubicBezTo>
                <a:cubicBezTo>
                  <a:pt x="18440" y="10397"/>
                  <a:pt x="18267" y="10456"/>
                  <a:pt x="18108" y="10567"/>
                </a:cubicBezTo>
                <a:cubicBezTo>
                  <a:pt x="18077" y="10588"/>
                  <a:pt x="18039" y="10558"/>
                  <a:pt x="18023" y="10508"/>
                </a:cubicBezTo>
                <a:cubicBezTo>
                  <a:pt x="17980" y="10346"/>
                  <a:pt x="17965" y="10255"/>
                  <a:pt x="17960" y="10063"/>
                </a:cubicBezTo>
                <a:cubicBezTo>
                  <a:pt x="17949" y="9932"/>
                  <a:pt x="18023" y="9952"/>
                  <a:pt x="18049" y="9962"/>
                </a:cubicBezTo>
                <a:cubicBezTo>
                  <a:pt x="18461" y="10033"/>
                  <a:pt x="18815" y="9288"/>
                  <a:pt x="18673" y="8421"/>
                </a:cubicBezTo>
                <a:cubicBezTo>
                  <a:pt x="18609" y="8038"/>
                  <a:pt x="18435" y="7764"/>
                  <a:pt x="18229" y="7684"/>
                </a:cubicBezTo>
                <a:cubicBezTo>
                  <a:pt x="17865" y="7553"/>
                  <a:pt x="17559" y="7935"/>
                  <a:pt x="17490" y="8702"/>
                </a:cubicBezTo>
                <a:cubicBezTo>
                  <a:pt x="17458" y="9034"/>
                  <a:pt x="17443" y="9327"/>
                  <a:pt x="17427" y="9710"/>
                </a:cubicBezTo>
                <a:cubicBezTo>
                  <a:pt x="17422" y="9801"/>
                  <a:pt x="17368" y="9831"/>
                  <a:pt x="17336" y="9770"/>
                </a:cubicBezTo>
                <a:cubicBezTo>
                  <a:pt x="16967" y="8983"/>
                  <a:pt x="16444" y="8482"/>
                  <a:pt x="15858" y="8421"/>
                </a:cubicBezTo>
                <a:cubicBezTo>
                  <a:pt x="15816" y="8421"/>
                  <a:pt x="15791" y="8318"/>
                  <a:pt x="15817" y="8257"/>
                </a:cubicBezTo>
                <a:cubicBezTo>
                  <a:pt x="15928" y="7955"/>
                  <a:pt x="16133" y="7481"/>
                  <a:pt x="16175" y="6845"/>
                </a:cubicBezTo>
                <a:cubicBezTo>
                  <a:pt x="16223" y="6200"/>
                  <a:pt x="15959" y="5606"/>
                  <a:pt x="15611" y="5566"/>
                </a:cubicBezTo>
                <a:cubicBezTo>
                  <a:pt x="15289" y="5525"/>
                  <a:pt x="14999" y="6010"/>
                  <a:pt x="14978" y="6625"/>
                </a:cubicBezTo>
                <a:cubicBezTo>
                  <a:pt x="14962" y="7068"/>
                  <a:pt x="15073" y="7471"/>
                  <a:pt x="15263" y="7693"/>
                </a:cubicBezTo>
                <a:cubicBezTo>
                  <a:pt x="15300" y="7733"/>
                  <a:pt x="15304" y="7825"/>
                  <a:pt x="15278" y="7885"/>
                </a:cubicBezTo>
                <a:cubicBezTo>
                  <a:pt x="15146" y="8188"/>
                  <a:pt x="14989" y="8439"/>
                  <a:pt x="14809" y="8651"/>
                </a:cubicBezTo>
                <a:cubicBezTo>
                  <a:pt x="14772" y="8702"/>
                  <a:pt x="14720" y="8663"/>
                  <a:pt x="14704" y="8582"/>
                </a:cubicBezTo>
                <a:cubicBezTo>
                  <a:pt x="14371" y="7009"/>
                  <a:pt x="13564" y="5900"/>
                  <a:pt x="12619" y="5900"/>
                </a:cubicBezTo>
                <a:cubicBezTo>
                  <a:pt x="12365" y="5900"/>
                  <a:pt x="12126" y="5979"/>
                  <a:pt x="11899" y="6120"/>
                </a:cubicBezTo>
                <a:cubicBezTo>
                  <a:pt x="11863" y="6141"/>
                  <a:pt x="11821" y="6100"/>
                  <a:pt x="11810" y="6020"/>
                </a:cubicBezTo>
                <a:cubicBezTo>
                  <a:pt x="11795" y="5808"/>
                  <a:pt x="11784" y="5595"/>
                  <a:pt x="11784" y="5383"/>
                </a:cubicBezTo>
                <a:cubicBezTo>
                  <a:pt x="11784" y="5232"/>
                  <a:pt x="11853" y="5112"/>
                  <a:pt x="11932" y="5112"/>
                </a:cubicBezTo>
                <a:cubicBezTo>
                  <a:pt x="12349" y="5203"/>
                  <a:pt x="12714" y="4445"/>
                  <a:pt x="12566" y="3568"/>
                </a:cubicBezTo>
                <a:cubicBezTo>
                  <a:pt x="12529" y="3336"/>
                  <a:pt x="12439" y="3125"/>
                  <a:pt x="12328" y="3004"/>
                </a:cubicBezTo>
                <a:cubicBezTo>
                  <a:pt x="12217" y="2882"/>
                  <a:pt x="12106" y="2824"/>
                  <a:pt x="12000" y="2824"/>
                </a:cubicBezTo>
                <a:cubicBezTo>
                  <a:pt x="11958" y="2824"/>
                  <a:pt x="11927" y="2753"/>
                  <a:pt x="11937" y="2673"/>
                </a:cubicBezTo>
                <a:cubicBezTo>
                  <a:pt x="11948" y="2562"/>
                  <a:pt x="11953" y="2441"/>
                  <a:pt x="11947" y="2320"/>
                </a:cubicBezTo>
                <a:cubicBezTo>
                  <a:pt x="11921" y="1765"/>
                  <a:pt x="11688" y="1311"/>
                  <a:pt x="11398" y="1261"/>
                </a:cubicBezTo>
                <a:cubicBezTo>
                  <a:pt x="11340" y="1251"/>
                  <a:pt x="11283" y="1260"/>
                  <a:pt x="11225" y="1270"/>
                </a:cubicBezTo>
                <a:cubicBezTo>
                  <a:pt x="11177" y="1280"/>
                  <a:pt x="11151" y="1198"/>
                  <a:pt x="11151" y="1147"/>
                </a:cubicBezTo>
                <a:cubicBezTo>
                  <a:pt x="11151" y="512"/>
                  <a:pt x="10881" y="0"/>
                  <a:pt x="10548" y="0"/>
                </a:cubicBezTo>
                <a:close/>
                <a:moveTo>
                  <a:pt x="12612" y="6918"/>
                </a:moveTo>
                <a:cubicBezTo>
                  <a:pt x="13309" y="6918"/>
                  <a:pt x="13912" y="7725"/>
                  <a:pt x="14176" y="8875"/>
                </a:cubicBezTo>
                <a:cubicBezTo>
                  <a:pt x="14202" y="8996"/>
                  <a:pt x="14165" y="9126"/>
                  <a:pt x="14102" y="9146"/>
                </a:cubicBezTo>
                <a:cubicBezTo>
                  <a:pt x="13737" y="9267"/>
                  <a:pt x="13363" y="9185"/>
                  <a:pt x="13015" y="8913"/>
                </a:cubicBezTo>
                <a:cubicBezTo>
                  <a:pt x="12608" y="8600"/>
                  <a:pt x="12280" y="8046"/>
                  <a:pt x="12058" y="7340"/>
                </a:cubicBezTo>
                <a:cubicBezTo>
                  <a:pt x="12026" y="7239"/>
                  <a:pt x="12054" y="7100"/>
                  <a:pt x="12117" y="7060"/>
                </a:cubicBezTo>
                <a:cubicBezTo>
                  <a:pt x="12276" y="6969"/>
                  <a:pt x="12438" y="6918"/>
                  <a:pt x="12612" y="6918"/>
                </a:cubicBezTo>
                <a:close/>
                <a:moveTo>
                  <a:pt x="8475" y="6937"/>
                </a:moveTo>
                <a:cubicBezTo>
                  <a:pt x="8649" y="6937"/>
                  <a:pt x="8811" y="6988"/>
                  <a:pt x="8970" y="7079"/>
                </a:cubicBezTo>
                <a:cubicBezTo>
                  <a:pt x="9033" y="7099"/>
                  <a:pt x="9061" y="7239"/>
                  <a:pt x="9029" y="7350"/>
                </a:cubicBezTo>
                <a:cubicBezTo>
                  <a:pt x="8813" y="8056"/>
                  <a:pt x="8479" y="8603"/>
                  <a:pt x="8072" y="8925"/>
                </a:cubicBezTo>
                <a:cubicBezTo>
                  <a:pt x="7724" y="9198"/>
                  <a:pt x="7350" y="9276"/>
                  <a:pt x="6985" y="9155"/>
                </a:cubicBezTo>
                <a:cubicBezTo>
                  <a:pt x="6922" y="9135"/>
                  <a:pt x="6885" y="9005"/>
                  <a:pt x="6911" y="8894"/>
                </a:cubicBezTo>
                <a:cubicBezTo>
                  <a:pt x="7175" y="7744"/>
                  <a:pt x="7778" y="6937"/>
                  <a:pt x="8475" y="6937"/>
                </a:cubicBezTo>
                <a:close/>
                <a:moveTo>
                  <a:pt x="15743" y="9389"/>
                </a:moveTo>
                <a:cubicBezTo>
                  <a:pt x="16271" y="9389"/>
                  <a:pt x="16746" y="9871"/>
                  <a:pt x="17041" y="10627"/>
                </a:cubicBezTo>
                <a:cubicBezTo>
                  <a:pt x="17089" y="10748"/>
                  <a:pt x="17053" y="10920"/>
                  <a:pt x="16974" y="10930"/>
                </a:cubicBezTo>
                <a:cubicBezTo>
                  <a:pt x="16689" y="10980"/>
                  <a:pt x="16397" y="10910"/>
                  <a:pt x="16122" y="10719"/>
                </a:cubicBezTo>
                <a:cubicBezTo>
                  <a:pt x="15832" y="10517"/>
                  <a:pt x="15575" y="10194"/>
                  <a:pt x="15364" y="9770"/>
                </a:cubicBezTo>
                <a:cubicBezTo>
                  <a:pt x="15311" y="9659"/>
                  <a:pt x="15337" y="9479"/>
                  <a:pt x="15416" y="9449"/>
                </a:cubicBezTo>
                <a:cubicBezTo>
                  <a:pt x="15522" y="9408"/>
                  <a:pt x="15632" y="9389"/>
                  <a:pt x="15743" y="9389"/>
                </a:cubicBezTo>
                <a:close/>
                <a:moveTo>
                  <a:pt x="5344" y="9398"/>
                </a:moveTo>
                <a:cubicBezTo>
                  <a:pt x="5455" y="9398"/>
                  <a:pt x="5565" y="9418"/>
                  <a:pt x="5671" y="9458"/>
                </a:cubicBezTo>
                <a:cubicBezTo>
                  <a:pt x="5750" y="9488"/>
                  <a:pt x="5781" y="9672"/>
                  <a:pt x="5723" y="9783"/>
                </a:cubicBezTo>
                <a:cubicBezTo>
                  <a:pt x="5512" y="10206"/>
                  <a:pt x="5255" y="10526"/>
                  <a:pt x="4965" y="10728"/>
                </a:cubicBezTo>
                <a:cubicBezTo>
                  <a:pt x="4690" y="10920"/>
                  <a:pt x="4398" y="10993"/>
                  <a:pt x="4113" y="10942"/>
                </a:cubicBezTo>
                <a:cubicBezTo>
                  <a:pt x="4034" y="10932"/>
                  <a:pt x="3998" y="10761"/>
                  <a:pt x="4046" y="10640"/>
                </a:cubicBezTo>
                <a:cubicBezTo>
                  <a:pt x="4341" y="9894"/>
                  <a:pt x="4816" y="9398"/>
                  <a:pt x="5344" y="9398"/>
                </a:cubicBezTo>
                <a:close/>
                <a:moveTo>
                  <a:pt x="2477" y="11425"/>
                </a:moveTo>
                <a:cubicBezTo>
                  <a:pt x="2540" y="11425"/>
                  <a:pt x="2610" y="11435"/>
                  <a:pt x="2668" y="11466"/>
                </a:cubicBezTo>
                <a:cubicBezTo>
                  <a:pt x="2711" y="11486"/>
                  <a:pt x="2726" y="11597"/>
                  <a:pt x="2695" y="11658"/>
                </a:cubicBezTo>
                <a:cubicBezTo>
                  <a:pt x="2589" y="11839"/>
                  <a:pt x="2472" y="12000"/>
                  <a:pt x="2340" y="12121"/>
                </a:cubicBezTo>
                <a:cubicBezTo>
                  <a:pt x="2140" y="12303"/>
                  <a:pt x="1929" y="12383"/>
                  <a:pt x="1718" y="12373"/>
                </a:cubicBezTo>
                <a:cubicBezTo>
                  <a:pt x="1671" y="12373"/>
                  <a:pt x="1644" y="12261"/>
                  <a:pt x="1670" y="12190"/>
                </a:cubicBezTo>
                <a:cubicBezTo>
                  <a:pt x="1855" y="11727"/>
                  <a:pt x="2144" y="11425"/>
                  <a:pt x="2477" y="11425"/>
                </a:cubicBezTo>
                <a:close/>
                <a:moveTo>
                  <a:pt x="18615" y="11434"/>
                </a:moveTo>
                <a:cubicBezTo>
                  <a:pt x="18942" y="11434"/>
                  <a:pt x="19232" y="11739"/>
                  <a:pt x="19422" y="12203"/>
                </a:cubicBezTo>
                <a:cubicBezTo>
                  <a:pt x="19453" y="12274"/>
                  <a:pt x="19428" y="12373"/>
                  <a:pt x="19375" y="12383"/>
                </a:cubicBezTo>
                <a:cubicBezTo>
                  <a:pt x="19164" y="12393"/>
                  <a:pt x="18947" y="12312"/>
                  <a:pt x="18752" y="12131"/>
                </a:cubicBezTo>
                <a:cubicBezTo>
                  <a:pt x="18620" y="12010"/>
                  <a:pt x="18499" y="11859"/>
                  <a:pt x="18399" y="11667"/>
                </a:cubicBezTo>
                <a:cubicBezTo>
                  <a:pt x="18362" y="11607"/>
                  <a:pt x="18383" y="11485"/>
                  <a:pt x="18425" y="11475"/>
                </a:cubicBezTo>
                <a:cubicBezTo>
                  <a:pt x="18489" y="11455"/>
                  <a:pt x="18552" y="11434"/>
                  <a:pt x="18615" y="11434"/>
                </a:cubicBezTo>
                <a:close/>
              </a:path>
            </a:pathLst>
          </a:custGeom>
          <a:solidFill>
            <a:schemeClr val="accent4">
              <a:lumOff val="10294"/>
            </a:schemeClr>
          </a:solidFill>
          <a:ln w="25400">
            <a:solidFill>
              <a:schemeClr val="accent1"/>
            </a:solidFill>
          </a:ln>
        </p:spPr>
        <p:txBody>
          <a:bodyPr lIns="50800" tIns="50800" rIns="50800" bIns="50800" anchor="ctr"/>
          <a:lstStyle/>
          <a:p>
            <a:pPr/>
          </a:p>
        </p:txBody>
      </p:sp>
      <p:sp>
        <p:nvSpPr>
          <p:cNvPr id="190" name="Diadema"/>
          <p:cNvSpPr/>
          <p:nvPr/>
        </p:nvSpPr>
        <p:spPr>
          <a:xfrm>
            <a:off x="1702736" y="6598822"/>
            <a:ext cx="900056" cy="473184"/>
          </a:xfrm>
          <a:custGeom>
            <a:avLst/>
            <a:gdLst/>
            <a:ahLst/>
            <a:cxnLst>
              <a:cxn ang="0">
                <a:pos x="wd2" y="hd2"/>
              </a:cxn>
              <a:cxn ang="5400000">
                <a:pos x="wd2" y="hd2"/>
              </a:cxn>
              <a:cxn ang="10800000">
                <a:pos x="wd2" y="hd2"/>
              </a:cxn>
              <a:cxn ang="16200000">
                <a:pos x="wd2" y="hd2"/>
              </a:cxn>
            </a:cxnLst>
            <a:rect l="0" t="0" r="r" b="b"/>
            <a:pathLst>
              <a:path w="21095" h="21189" fill="norm" stroke="1" extrusionOk="0">
                <a:moveTo>
                  <a:pt x="10548" y="0"/>
                </a:moveTo>
                <a:cubicBezTo>
                  <a:pt x="10216" y="0"/>
                  <a:pt x="9946" y="512"/>
                  <a:pt x="9946" y="1147"/>
                </a:cubicBezTo>
                <a:cubicBezTo>
                  <a:pt x="9946" y="1228"/>
                  <a:pt x="9921" y="1290"/>
                  <a:pt x="9874" y="1270"/>
                </a:cubicBezTo>
                <a:cubicBezTo>
                  <a:pt x="9821" y="1250"/>
                  <a:pt x="9762" y="1240"/>
                  <a:pt x="9704" y="1261"/>
                </a:cubicBezTo>
                <a:cubicBezTo>
                  <a:pt x="9466" y="1301"/>
                  <a:pt x="9260" y="1612"/>
                  <a:pt x="9181" y="2036"/>
                </a:cubicBezTo>
                <a:cubicBezTo>
                  <a:pt x="9139" y="2258"/>
                  <a:pt x="9140" y="2481"/>
                  <a:pt x="9161" y="2673"/>
                </a:cubicBezTo>
                <a:cubicBezTo>
                  <a:pt x="9172" y="2753"/>
                  <a:pt x="9139" y="2824"/>
                  <a:pt x="9097" y="2824"/>
                </a:cubicBezTo>
                <a:cubicBezTo>
                  <a:pt x="9033" y="2824"/>
                  <a:pt x="8966" y="2843"/>
                  <a:pt x="8897" y="2893"/>
                </a:cubicBezTo>
                <a:cubicBezTo>
                  <a:pt x="8676" y="3044"/>
                  <a:pt x="8517" y="3439"/>
                  <a:pt x="8501" y="3883"/>
                </a:cubicBezTo>
                <a:cubicBezTo>
                  <a:pt x="8475" y="4629"/>
                  <a:pt x="8802" y="5202"/>
                  <a:pt x="9171" y="5121"/>
                </a:cubicBezTo>
                <a:cubicBezTo>
                  <a:pt x="9245" y="5101"/>
                  <a:pt x="9313" y="5223"/>
                  <a:pt x="9313" y="5364"/>
                </a:cubicBezTo>
                <a:cubicBezTo>
                  <a:pt x="9313" y="5586"/>
                  <a:pt x="9308" y="5807"/>
                  <a:pt x="9287" y="6029"/>
                </a:cubicBezTo>
                <a:cubicBezTo>
                  <a:pt x="9281" y="6110"/>
                  <a:pt x="9240" y="6150"/>
                  <a:pt x="9197" y="6130"/>
                </a:cubicBezTo>
                <a:cubicBezTo>
                  <a:pt x="8970" y="5989"/>
                  <a:pt x="8728" y="5909"/>
                  <a:pt x="8480" y="5909"/>
                </a:cubicBezTo>
                <a:cubicBezTo>
                  <a:pt x="7540" y="5909"/>
                  <a:pt x="6727" y="7018"/>
                  <a:pt x="6395" y="8591"/>
                </a:cubicBezTo>
                <a:cubicBezTo>
                  <a:pt x="6379" y="8672"/>
                  <a:pt x="6326" y="8701"/>
                  <a:pt x="6289" y="8661"/>
                </a:cubicBezTo>
                <a:cubicBezTo>
                  <a:pt x="6110" y="8449"/>
                  <a:pt x="5951" y="8197"/>
                  <a:pt x="5819" y="7895"/>
                </a:cubicBezTo>
                <a:cubicBezTo>
                  <a:pt x="5793" y="7834"/>
                  <a:pt x="5799" y="7743"/>
                  <a:pt x="5836" y="7703"/>
                </a:cubicBezTo>
                <a:cubicBezTo>
                  <a:pt x="6020" y="7481"/>
                  <a:pt x="6135" y="7078"/>
                  <a:pt x="6119" y="6634"/>
                </a:cubicBezTo>
                <a:cubicBezTo>
                  <a:pt x="6093" y="6019"/>
                  <a:pt x="5808" y="5535"/>
                  <a:pt x="5486" y="5575"/>
                </a:cubicBezTo>
                <a:cubicBezTo>
                  <a:pt x="5137" y="5616"/>
                  <a:pt x="4879" y="6202"/>
                  <a:pt x="4922" y="6858"/>
                </a:cubicBezTo>
                <a:cubicBezTo>
                  <a:pt x="4964" y="7493"/>
                  <a:pt x="5170" y="7977"/>
                  <a:pt x="5281" y="8270"/>
                </a:cubicBezTo>
                <a:cubicBezTo>
                  <a:pt x="5308" y="8340"/>
                  <a:pt x="5281" y="8431"/>
                  <a:pt x="5238" y="8431"/>
                </a:cubicBezTo>
                <a:cubicBezTo>
                  <a:pt x="4652" y="8491"/>
                  <a:pt x="4130" y="9006"/>
                  <a:pt x="3760" y="9783"/>
                </a:cubicBezTo>
                <a:cubicBezTo>
                  <a:pt x="3729" y="9843"/>
                  <a:pt x="3677" y="9810"/>
                  <a:pt x="3671" y="9720"/>
                </a:cubicBezTo>
                <a:cubicBezTo>
                  <a:pt x="3661" y="9336"/>
                  <a:pt x="3639" y="9054"/>
                  <a:pt x="3607" y="8711"/>
                </a:cubicBezTo>
                <a:cubicBezTo>
                  <a:pt x="3538" y="7955"/>
                  <a:pt x="3232" y="7572"/>
                  <a:pt x="2868" y="7693"/>
                </a:cubicBezTo>
                <a:cubicBezTo>
                  <a:pt x="2662" y="7764"/>
                  <a:pt x="2488" y="8047"/>
                  <a:pt x="2424" y="8431"/>
                </a:cubicBezTo>
                <a:cubicBezTo>
                  <a:pt x="2282" y="9298"/>
                  <a:pt x="2636" y="10042"/>
                  <a:pt x="3048" y="9972"/>
                </a:cubicBezTo>
                <a:cubicBezTo>
                  <a:pt x="3074" y="9972"/>
                  <a:pt x="3147" y="9941"/>
                  <a:pt x="3137" y="10073"/>
                </a:cubicBezTo>
                <a:cubicBezTo>
                  <a:pt x="3132" y="10264"/>
                  <a:pt x="3116" y="10346"/>
                  <a:pt x="3074" y="10517"/>
                </a:cubicBezTo>
                <a:cubicBezTo>
                  <a:pt x="3058" y="10577"/>
                  <a:pt x="3022" y="10597"/>
                  <a:pt x="2990" y="10577"/>
                </a:cubicBezTo>
                <a:cubicBezTo>
                  <a:pt x="2826" y="10466"/>
                  <a:pt x="2657" y="10407"/>
                  <a:pt x="2477" y="10407"/>
                </a:cubicBezTo>
                <a:cubicBezTo>
                  <a:pt x="1886" y="10407"/>
                  <a:pt x="1375" y="11042"/>
                  <a:pt x="1111" y="11970"/>
                </a:cubicBezTo>
                <a:cubicBezTo>
                  <a:pt x="1095" y="12020"/>
                  <a:pt x="1063" y="12041"/>
                  <a:pt x="1042" y="12011"/>
                </a:cubicBezTo>
                <a:cubicBezTo>
                  <a:pt x="957" y="11920"/>
                  <a:pt x="883" y="11808"/>
                  <a:pt x="809" y="11677"/>
                </a:cubicBezTo>
                <a:cubicBezTo>
                  <a:pt x="778" y="11626"/>
                  <a:pt x="794" y="11536"/>
                  <a:pt x="831" y="11516"/>
                </a:cubicBezTo>
                <a:cubicBezTo>
                  <a:pt x="1089" y="11365"/>
                  <a:pt x="1274" y="10879"/>
                  <a:pt x="1253" y="10325"/>
                </a:cubicBezTo>
                <a:cubicBezTo>
                  <a:pt x="1232" y="9780"/>
                  <a:pt x="1000" y="9326"/>
                  <a:pt x="715" y="9266"/>
                </a:cubicBezTo>
                <a:cubicBezTo>
                  <a:pt x="409" y="9205"/>
                  <a:pt x="144" y="9589"/>
                  <a:pt x="70" y="10114"/>
                </a:cubicBezTo>
                <a:lnTo>
                  <a:pt x="60" y="10114"/>
                </a:lnTo>
                <a:cubicBezTo>
                  <a:pt x="45" y="10265"/>
                  <a:pt x="-257" y="13875"/>
                  <a:pt x="651" y="16275"/>
                </a:cubicBezTo>
                <a:cubicBezTo>
                  <a:pt x="751" y="16537"/>
                  <a:pt x="809" y="16860"/>
                  <a:pt x="809" y="17183"/>
                </a:cubicBezTo>
                <a:lnTo>
                  <a:pt x="809" y="18910"/>
                </a:lnTo>
                <a:cubicBezTo>
                  <a:pt x="809" y="18920"/>
                  <a:pt x="809" y="18937"/>
                  <a:pt x="809" y="18948"/>
                </a:cubicBezTo>
                <a:cubicBezTo>
                  <a:pt x="809" y="19059"/>
                  <a:pt x="809" y="19171"/>
                  <a:pt x="809" y="19272"/>
                </a:cubicBezTo>
                <a:cubicBezTo>
                  <a:pt x="809" y="19605"/>
                  <a:pt x="952" y="19906"/>
                  <a:pt x="1121" y="19956"/>
                </a:cubicBezTo>
                <a:cubicBezTo>
                  <a:pt x="7387" y="21600"/>
                  <a:pt x="13736" y="21600"/>
                  <a:pt x="20002" y="19956"/>
                </a:cubicBezTo>
                <a:cubicBezTo>
                  <a:pt x="20171" y="19916"/>
                  <a:pt x="20314" y="19605"/>
                  <a:pt x="20314" y="19272"/>
                </a:cubicBezTo>
                <a:lnTo>
                  <a:pt x="20314" y="17255"/>
                </a:lnTo>
                <a:cubicBezTo>
                  <a:pt x="20314" y="16943"/>
                  <a:pt x="20361" y="16651"/>
                  <a:pt x="20451" y="16388"/>
                </a:cubicBezTo>
                <a:cubicBezTo>
                  <a:pt x="21343" y="13938"/>
                  <a:pt x="21054" y="10255"/>
                  <a:pt x="21038" y="10104"/>
                </a:cubicBezTo>
                <a:lnTo>
                  <a:pt x="21027" y="10104"/>
                </a:lnTo>
                <a:cubicBezTo>
                  <a:pt x="20953" y="9580"/>
                  <a:pt x="20689" y="9196"/>
                  <a:pt x="20383" y="9256"/>
                </a:cubicBezTo>
                <a:cubicBezTo>
                  <a:pt x="20098" y="9317"/>
                  <a:pt x="19865" y="9761"/>
                  <a:pt x="19844" y="10315"/>
                </a:cubicBezTo>
                <a:cubicBezTo>
                  <a:pt x="19823" y="10870"/>
                  <a:pt x="20007" y="11345"/>
                  <a:pt x="20266" y="11507"/>
                </a:cubicBezTo>
                <a:cubicBezTo>
                  <a:pt x="20303" y="11527"/>
                  <a:pt x="20319" y="11617"/>
                  <a:pt x="20288" y="11667"/>
                </a:cubicBezTo>
                <a:cubicBezTo>
                  <a:pt x="20219" y="11788"/>
                  <a:pt x="20139" y="11901"/>
                  <a:pt x="20055" y="12001"/>
                </a:cubicBezTo>
                <a:cubicBezTo>
                  <a:pt x="20029" y="12032"/>
                  <a:pt x="19998" y="12011"/>
                  <a:pt x="19987" y="11960"/>
                </a:cubicBezTo>
                <a:cubicBezTo>
                  <a:pt x="19723" y="11033"/>
                  <a:pt x="19211" y="10397"/>
                  <a:pt x="18620" y="10397"/>
                </a:cubicBezTo>
                <a:cubicBezTo>
                  <a:pt x="18440" y="10397"/>
                  <a:pt x="18267" y="10456"/>
                  <a:pt x="18108" y="10567"/>
                </a:cubicBezTo>
                <a:cubicBezTo>
                  <a:pt x="18077" y="10588"/>
                  <a:pt x="18039" y="10558"/>
                  <a:pt x="18023" y="10508"/>
                </a:cubicBezTo>
                <a:cubicBezTo>
                  <a:pt x="17980" y="10346"/>
                  <a:pt x="17965" y="10255"/>
                  <a:pt x="17960" y="10063"/>
                </a:cubicBezTo>
                <a:cubicBezTo>
                  <a:pt x="17949" y="9932"/>
                  <a:pt x="18023" y="9952"/>
                  <a:pt x="18049" y="9962"/>
                </a:cubicBezTo>
                <a:cubicBezTo>
                  <a:pt x="18461" y="10033"/>
                  <a:pt x="18815" y="9288"/>
                  <a:pt x="18673" y="8421"/>
                </a:cubicBezTo>
                <a:cubicBezTo>
                  <a:pt x="18609" y="8038"/>
                  <a:pt x="18435" y="7764"/>
                  <a:pt x="18229" y="7684"/>
                </a:cubicBezTo>
                <a:cubicBezTo>
                  <a:pt x="17865" y="7553"/>
                  <a:pt x="17559" y="7935"/>
                  <a:pt x="17490" y="8702"/>
                </a:cubicBezTo>
                <a:cubicBezTo>
                  <a:pt x="17458" y="9034"/>
                  <a:pt x="17443" y="9327"/>
                  <a:pt x="17427" y="9710"/>
                </a:cubicBezTo>
                <a:cubicBezTo>
                  <a:pt x="17422" y="9801"/>
                  <a:pt x="17368" y="9831"/>
                  <a:pt x="17336" y="9770"/>
                </a:cubicBezTo>
                <a:cubicBezTo>
                  <a:pt x="16967" y="8983"/>
                  <a:pt x="16444" y="8482"/>
                  <a:pt x="15858" y="8421"/>
                </a:cubicBezTo>
                <a:cubicBezTo>
                  <a:pt x="15816" y="8421"/>
                  <a:pt x="15791" y="8318"/>
                  <a:pt x="15817" y="8257"/>
                </a:cubicBezTo>
                <a:cubicBezTo>
                  <a:pt x="15928" y="7955"/>
                  <a:pt x="16133" y="7481"/>
                  <a:pt x="16175" y="6845"/>
                </a:cubicBezTo>
                <a:cubicBezTo>
                  <a:pt x="16223" y="6200"/>
                  <a:pt x="15959" y="5606"/>
                  <a:pt x="15611" y="5566"/>
                </a:cubicBezTo>
                <a:cubicBezTo>
                  <a:pt x="15289" y="5525"/>
                  <a:pt x="14999" y="6010"/>
                  <a:pt x="14978" y="6625"/>
                </a:cubicBezTo>
                <a:cubicBezTo>
                  <a:pt x="14962" y="7068"/>
                  <a:pt x="15073" y="7471"/>
                  <a:pt x="15263" y="7693"/>
                </a:cubicBezTo>
                <a:cubicBezTo>
                  <a:pt x="15300" y="7733"/>
                  <a:pt x="15304" y="7825"/>
                  <a:pt x="15278" y="7885"/>
                </a:cubicBezTo>
                <a:cubicBezTo>
                  <a:pt x="15146" y="8188"/>
                  <a:pt x="14989" y="8439"/>
                  <a:pt x="14809" y="8651"/>
                </a:cubicBezTo>
                <a:cubicBezTo>
                  <a:pt x="14772" y="8702"/>
                  <a:pt x="14720" y="8663"/>
                  <a:pt x="14704" y="8582"/>
                </a:cubicBezTo>
                <a:cubicBezTo>
                  <a:pt x="14371" y="7009"/>
                  <a:pt x="13564" y="5900"/>
                  <a:pt x="12619" y="5900"/>
                </a:cubicBezTo>
                <a:cubicBezTo>
                  <a:pt x="12365" y="5900"/>
                  <a:pt x="12126" y="5979"/>
                  <a:pt x="11899" y="6120"/>
                </a:cubicBezTo>
                <a:cubicBezTo>
                  <a:pt x="11863" y="6141"/>
                  <a:pt x="11821" y="6100"/>
                  <a:pt x="11810" y="6020"/>
                </a:cubicBezTo>
                <a:cubicBezTo>
                  <a:pt x="11795" y="5808"/>
                  <a:pt x="11784" y="5595"/>
                  <a:pt x="11784" y="5383"/>
                </a:cubicBezTo>
                <a:cubicBezTo>
                  <a:pt x="11784" y="5232"/>
                  <a:pt x="11853" y="5112"/>
                  <a:pt x="11932" y="5112"/>
                </a:cubicBezTo>
                <a:cubicBezTo>
                  <a:pt x="12349" y="5203"/>
                  <a:pt x="12714" y="4445"/>
                  <a:pt x="12566" y="3568"/>
                </a:cubicBezTo>
                <a:cubicBezTo>
                  <a:pt x="12529" y="3336"/>
                  <a:pt x="12439" y="3125"/>
                  <a:pt x="12328" y="3004"/>
                </a:cubicBezTo>
                <a:cubicBezTo>
                  <a:pt x="12217" y="2882"/>
                  <a:pt x="12106" y="2824"/>
                  <a:pt x="12000" y="2824"/>
                </a:cubicBezTo>
                <a:cubicBezTo>
                  <a:pt x="11958" y="2824"/>
                  <a:pt x="11927" y="2753"/>
                  <a:pt x="11937" y="2673"/>
                </a:cubicBezTo>
                <a:cubicBezTo>
                  <a:pt x="11948" y="2562"/>
                  <a:pt x="11953" y="2441"/>
                  <a:pt x="11947" y="2320"/>
                </a:cubicBezTo>
                <a:cubicBezTo>
                  <a:pt x="11921" y="1765"/>
                  <a:pt x="11688" y="1311"/>
                  <a:pt x="11398" y="1261"/>
                </a:cubicBezTo>
                <a:cubicBezTo>
                  <a:pt x="11340" y="1251"/>
                  <a:pt x="11283" y="1260"/>
                  <a:pt x="11225" y="1270"/>
                </a:cubicBezTo>
                <a:cubicBezTo>
                  <a:pt x="11177" y="1280"/>
                  <a:pt x="11151" y="1198"/>
                  <a:pt x="11151" y="1147"/>
                </a:cubicBezTo>
                <a:cubicBezTo>
                  <a:pt x="11151" y="512"/>
                  <a:pt x="10881" y="0"/>
                  <a:pt x="10548" y="0"/>
                </a:cubicBezTo>
                <a:close/>
                <a:moveTo>
                  <a:pt x="12612" y="6918"/>
                </a:moveTo>
                <a:cubicBezTo>
                  <a:pt x="13309" y="6918"/>
                  <a:pt x="13912" y="7725"/>
                  <a:pt x="14176" y="8875"/>
                </a:cubicBezTo>
                <a:cubicBezTo>
                  <a:pt x="14202" y="8996"/>
                  <a:pt x="14165" y="9126"/>
                  <a:pt x="14102" y="9146"/>
                </a:cubicBezTo>
                <a:cubicBezTo>
                  <a:pt x="13737" y="9267"/>
                  <a:pt x="13363" y="9185"/>
                  <a:pt x="13015" y="8913"/>
                </a:cubicBezTo>
                <a:cubicBezTo>
                  <a:pt x="12608" y="8600"/>
                  <a:pt x="12280" y="8046"/>
                  <a:pt x="12058" y="7340"/>
                </a:cubicBezTo>
                <a:cubicBezTo>
                  <a:pt x="12026" y="7239"/>
                  <a:pt x="12054" y="7100"/>
                  <a:pt x="12117" y="7060"/>
                </a:cubicBezTo>
                <a:cubicBezTo>
                  <a:pt x="12276" y="6969"/>
                  <a:pt x="12438" y="6918"/>
                  <a:pt x="12612" y="6918"/>
                </a:cubicBezTo>
                <a:close/>
                <a:moveTo>
                  <a:pt x="8475" y="6937"/>
                </a:moveTo>
                <a:cubicBezTo>
                  <a:pt x="8649" y="6937"/>
                  <a:pt x="8811" y="6988"/>
                  <a:pt x="8970" y="7079"/>
                </a:cubicBezTo>
                <a:cubicBezTo>
                  <a:pt x="9033" y="7099"/>
                  <a:pt x="9061" y="7239"/>
                  <a:pt x="9029" y="7350"/>
                </a:cubicBezTo>
                <a:cubicBezTo>
                  <a:pt x="8813" y="8056"/>
                  <a:pt x="8479" y="8603"/>
                  <a:pt x="8072" y="8925"/>
                </a:cubicBezTo>
                <a:cubicBezTo>
                  <a:pt x="7724" y="9198"/>
                  <a:pt x="7350" y="9276"/>
                  <a:pt x="6985" y="9155"/>
                </a:cubicBezTo>
                <a:cubicBezTo>
                  <a:pt x="6922" y="9135"/>
                  <a:pt x="6885" y="9005"/>
                  <a:pt x="6911" y="8894"/>
                </a:cubicBezTo>
                <a:cubicBezTo>
                  <a:pt x="7175" y="7744"/>
                  <a:pt x="7778" y="6937"/>
                  <a:pt x="8475" y="6937"/>
                </a:cubicBezTo>
                <a:close/>
                <a:moveTo>
                  <a:pt x="15743" y="9389"/>
                </a:moveTo>
                <a:cubicBezTo>
                  <a:pt x="16271" y="9389"/>
                  <a:pt x="16746" y="9871"/>
                  <a:pt x="17041" y="10627"/>
                </a:cubicBezTo>
                <a:cubicBezTo>
                  <a:pt x="17089" y="10748"/>
                  <a:pt x="17053" y="10920"/>
                  <a:pt x="16974" y="10930"/>
                </a:cubicBezTo>
                <a:cubicBezTo>
                  <a:pt x="16689" y="10980"/>
                  <a:pt x="16397" y="10910"/>
                  <a:pt x="16122" y="10719"/>
                </a:cubicBezTo>
                <a:cubicBezTo>
                  <a:pt x="15832" y="10517"/>
                  <a:pt x="15575" y="10194"/>
                  <a:pt x="15364" y="9770"/>
                </a:cubicBezTo>
                <a:cubicBezTo>
                  <a:pt x="15311" y="9659"/>
                  <a:pt x="15337" y="9479"/>
                  <a:pt x="15416" y="9449"/>
                </a:cubicBezTo>
                <a:cubicBezTo>
                  <a:pt x="15522" y="9408"/>
                  <a:pt x="15632" y="9389"/>
                  <a:pt x="15743" y="9389"/>
                </a:cubicBezTo>
                <a:close/>
                <a:moveTo>
                  <a:pt x="5344" y="9398"/>
                </a:moveTo>
                <a:cubicBezTo>
                  <a:pt x="5455" y="9398"/>
                  <a:pt x="5565" y="9418"/>
                  <a:pt x="5671" y="9458"/>
                </a:cubicBezTo>
                <a:cubicBezTo>
                  <a:pt x="5750" y="9488"/>
                  <a:pt x="5781" y="9672"/>
                  <a:pt x="5723" y="9783"/>
                </a:cubicBezTo>
                <a:cubicBezTo>
                  <a:pt x="5512" y="10206"/>
                  <a:pt x="5255" y="10526"/>
                  <a:pt x="4965" y="10728"/>
                </a:cubicBezTo>
                <a:cubicBezTo>
                  <a:pt x="4690" y="10920"/>
                  <a:pt x="4398" y="10993"/>
                  <a:pt x="4113" y="10942"/>
                </a:cubicBezTo>
                <a:cubicBezTo>
                  <a:pt x="4034" y="10932"/>
                  <a:pt x="3998" y="10761"/>
                  <a:pt x="4046" y="10640"/>
                </a:cubicBezTo>
                <a:cubicBezTo>
                  <a:pt x="4341" y="9894"/>
                  <a:pt x="4816" y="9398"/>
                  <a:pt x="5344" y="9398"/>
                </a:cubicBezTo>
                <a:close/>
                <a:moveTo>
                  <a:pt x="2477" y="11425"/>
                </a:moveTo>
                <a:cubicBezTo>
                  <a:pt x="2540" y="11425"/>
                  <a:pt x="2610" y="11435"/>
                  <a:pt x="2668" y="11466"/>
                </a:cubicBezTo>
                <a:cubicBezTo>
                  <a:pt x="2711" y="11486"/>
                  <a:pt x="2726" y="11597"/>
                  <a:pt x="2695" y="11658"/>
                </a:cubicBezTo>
                <a:cubicBezTo>
                  <a:pt x="2589" y="11839"/>
                  <a:pt x="2472" y="12000"/>
                  <a:pt x="2340" y="12121"/>
                </a:cubicBezTo>
                <a:cubicBezTo>
                  <a:pt x="2140" y="12303"/>
                  <a:pt x="1929" y="12383"/>
                  <a:pt x="1718" y="12373"/>
                </a:cubicBezTo>
                <a:cubicBezTo>
                  <a:pt x="1671" y="12373"/>
                  <a:pt x="1644" y="12261"/>
                  <a:pt x="1670" y="12190"/>
                </a:cubicBezTo>
                <a:cubicBezTo>
                  <a:pt x="1855" y="11727"/>
                  <a:pt x="2144" y="11425"/>
                  <a:pt x="2477" y="11425"/>
                </a:cubicBezTo>
                <a:close/>
                <a:moveTo>
                  <a:pt x="18615" y="11434"/>
                </a:moveTo>
                <a:cubicBezTo>
                  <a:pt x="18942" y="11434"/>
                  <a:pt x="19232" y="11739"/>
                  <a:pt x="19422" y="12203"/>
                </a:cubicBezTo>
                <a:cubicBezTo>
                  <a:pt x="19453" y="12274"/>
                  <a:pt x="19428" y="12373"/>
                  <a:pt x="19375" y="12383"/>
                </a:cubicBezTo>
                <a:cubicBezTo>
                  <a:pt x="19164" y="12393"/>
                  <a:pt x="18947" y="12312"/>
                  <a:pt x="18752" y="12131"/>
                </a:cubicBezTo>
                <a:cubicBezTo>
                  <a:pt x="18620" y="12010"/>
                  <a:pt x="18499" y="11859"/>
                  <a:pt x="18399" y="11667"/>
                </a:cubicBezTo>
                <a:cubicBezTo>
                  <a:pt x="18362" y="11607"/>
                  <a:pt x="18383" y="11485"/>
                  <a:pt x="18425" y="11475"/>
                </a:cubicBezTo>
                <a:cubicBezTo>
                  <a:pt x="18489" y="11455"/>
                  <a:pt x="18552" y="11434"/>
                  <a:pt x="18615" y="11434"/>
                </a:cubicBezTo>
                <a:close/>
              </a:path>
            </a:pathLst>
          </a:custGeom>
          <a:solidFill>
            <a:schemeClr val="accent4">
              <a:lumOff val="10294"/>
            </a:schemeClr>
          </a:solidFill>
          <a:ln w="25400">
            <a:solidFill>
              <a:schemeClr val="accent1"/>
            </a:solidFill>
          </a:ln>
        </p:spPr>
        <p:txBody>
          <a:bodyPr lIns="50800" tIns="50800" rIns="50800" bIns="50800" anchor="ctr"/>
          <a:lstStyle/>
          <a:p>
            <a:pPr/>
          </a:p>
        </p:txBody>
      </p:sp>
      <p:sp>
        <p:nvSpPr>
          <p:cNvPr id="191" name="Donna"/>
          <p:cNvSpPr/>
          <p:nvPr/>
        </p:nvSpPr>
        <p:spPr>
          <a:xfrm flipH="1">
            <a:off x="9277898" y="2936337"/>
            <a:ext cx="612257" cy="1532765"/>
          </a:xfrm>
          <a:custGeom>
            <a:avLst/>
            <a:gdLst/>
            <a:ahLst/>
            <a:cxnLst>
              <a:cxn ang="0">
                <a:pos x="wd2" y="hd2"/>
              </a:cxn>
              <a:cxn ang="5400000">
                <a:pos x="wd2" y="hd2"/>
              </a:cxn>
              <a:cxn ang="10800000">
                <a:pos x="wd2" y="hd2"/>
              </a:cxn>
              <a:cxn ang="16200000">
                <a:pos x="wd2" y="hd2"/>
              </a:cxn>
            </a:cxnLst>
            <a:rect l="0" t="0" r="r" b="b"/>
            <a:pathLst>
              <a:path w="21387" h="21451" fill="norm" stroke="1" extrusionOk="0">
                <a:moveTo>
                  <a:pt x="10767" y="3"/>
                </a:moveTo>
                <a:cubicBezTo>
                  <a:pt x="10163" y="-15"/>
                  <a:pt x="9173" y="50"/>
                  <a:pt x="8379" y="485"/>
                </a:cubicBezTo>
                <a:cubicBezTo>
                  <a:pt x="7869" y="770"/>
                  <a:pt x="7992" y="989"/>
                  <a:pt x="7147" y="1709"/>
                </a:cubicBezTo>
                <a:cubicBezTo>
                  <a:pt x="6047" y="2649"/>
                  <a:pt x="7909" y="2821"/>
                  <a:pt x="6636" y="3320"/>
                </a:cubicBezTo>
                <a:cubicBezTo>
                  <a:pt x="6113" y="3525"/>
                  <a:pt x="6502" y="3869"/>
                  <a:pt x="6502" y="3869"/>
                </a:cubicBezTo>
                <a:cubicBezTo>
                  <a:pt x="6394" y="3885"/>
                  <a:pt x="6207" y="3880"/>
                  <a:pt x="6099" y="3896"/>
                </a:cubicBezTo>
                <a:cubicBezTo>
                  <a:pt x="5550" y="3950"/>
                  <a:pt x="4864" y="4024"/>
                  <a:pt x="4314" y="4395"/>
                </a:cubicBezTo>
                <a:cubicBezTo>
                  <a:pt x="3537" y="4916"/>
                  <a:pt x="1662" y="6006"/>
                  <a:pt x="254" y="6893"/>
                </a:cubicBezTo>
                <a:cubicBezTo>
                  <a:pt x="241" y="6904"/>
                  <a:pt x="226" y="6914"/>
                  <a:pt x="212" y="6920"/>
                </a:cubicBezTo>
                <a:cubicBezTo>
                  <a:pt x="186" y="6941"/>
                  <a:pt x="160" y="6962"/>
                  <a:pt x="133" y="6978"/>
                </a:cubicBezTo>
                <a:cubicBezTo>
                  <a:pt x="-28" y="7113"/>
                  <a:pt x="-54" y="7253"/>
                  <a:pt x="120" y="7398"/>
                </a:cubicBezTo>
                <a:cubicBezTo>
                  <a:pt x="402" y="7629"/>
                  <a:pt x="494" y="7843"/>
                  <a:pt x="883" y="8241"/>
                </a:cubicBezTo>
                <a:cubicBezTo>
                  <a:pt x="1258" y="8633"/>
                  <a:pt x="2132" y="9064"/>
                  <a:pt x="2789" y="9483"/>
                </a:cubicBezTo>
                <a:cubicBezTo>
                  <a:pt x="2950" y="9591"/>
                  <a:pt x="2935" y="9681"/>
                  <a:pt x="3351" y="9923"/>
                </a:cubicBezTo>
                <a:cubicBezTo>
                  <a:pt x="3579" y="10057"/>
                  <a:pt x="3967" y="10040"/>
                  <a:pt x="3820" y="10040"/>
                </a:cubicBezTo>
                <a:cubicBezTo>
                  <a:pt x="4182" y="10051"/>
                  <a:pt x="4546" y="10004"/>
                  <a:pt x="4532" y="10025"/>
                </a:cubicBezTo>
                <a:cubicBezTo>
                  <a:pt x="4331" y="10627"/>
                  <a:pt x="4437" y="11347"/>
                  <a:pt x="4692" y="12094"/>
                </a:cubicBezTo>
                <a:cubicBezTo>
                  <a:pt x="4839" y="12561"/>
                  <a:pt x="6473" y="15069"/>
                  <a:pt x="6527" y="15493"/>
                </a:cubicBezTo>
                <a:cubicBezTo>
                  <a:pt x="6688" y="17357"/>
                  <a:pt x="7279" y="18781"/>
                  <a:pt x="7641" y="19603"/>
                </a:cubicBezTo>
                <a:cubicBezTo>
                  <a:pt x="7668" y="19651"/>
                  <a:pt x="7723" y="19673"/>
                  <a:pt x="7763" y="19673"/>
                </a:cubicBezTo>
                <a:cubicBezTo>
                  <a:pt x="7790" y="19673"/>
                  <a:pt x="7857" y="19684"/>
                  <a:pt x="7951" y="19700"/>
                </a:cubicBezTo>
                <a:cubicBezTo>
                  <a:pt x="7965" y="20098"/>
                  <a:pt x="8258" y="20001"/>
                  <a:pt x="7775" y="20313"/>
                </a:cubicBezTo>
                <a:cubicBezTo>
                  <a:pt x="7494" y="20495"/>
                  <a:pt x="6838" y="20688"/>
                  <a:pt x="6891" y="21026"/>
                </a:cubicBezTo>
                <a:cubicBezTo>
                  <a:pt x="6905" y="21150"/>
                  <a:pt x="6973" y="21215"/>
                  <a:pt x="7214" y="21307"/>
                </a:cubicBezTo>
                <a:cubicBezTo>
                  <a:pt x="7536" y="21419"/>
                  <a:pt x="8649" y="21585"/>
                  <a:pt x="9694" y="21268"/>
                </a:cubicBezTo>
                <a:cubicBezTo>
                  <a:pt x="10231" y="21107"/>
                  <a:pt x="9893" y="20801"/>
                  <a:pt x="10000" y="20672"/>
                </a:cubicBezTo>
                <a:cubicBezTo>
                  <a:pt x="10148" y="20511"/>
                  <a:pt x="10348" y="20420"/>
                  <a:pt x="10214" y="20027"/>
                </a:cubicBezTo>
                <a:cubicBezTo>
                  <a:pt x="10187" y="19947"/>
                  <a:pt x="10096" y="19803"/>
                  <a:pt x="10042" y="19690"/>
                </a:cubicBezTo>
                <a:cubicBezTo>
                  <a:pt x="10176" y="19669"/>
                  <a:pt x="10281" y="19642"/>
                  <a:pt x="10281" y="19609"/>
                </a:cubicBezTo>
                <a:cubicBezTo>
                  <a:pt x="10294" y="19174"/>
                  <a:pt x="10309" y="18942"/>
                  <a:pt x="10268" y="18287"/>
                </a:cubicBezTo>
                <a:cubicBezTo>
                  <a:pt x="10228" y="17798"/>
                  <a:pt x="10243" y="17454"/>
                  <a:pt x="10176" y="16944"/>
                </a:cubicBezTo>
                <a:cubicBezTo>
                  <a:pt x="10109" y="16390"/>
                  <a:pt x="10015" y="16449"/>
                  <a:pt x="9908" y="15896"/>
                </a:cubicBezTo>
                <a:cubicBezTo>
                  <a:pt x="9868" y="15660"/>
                  <a:pt x="9825" y="15434"/>
                  <a:pt x="9879" y="15193"/>
                </a:cubicBezTo>
                <a:cubicBezTo>
                  <a:pt x="9892" y="15101"/>
                  <a:pt x="9987" y="14456"/>
                  <a:pt x="10000" y="14365"/>
                </a:cubicBezTo>
                <a:cubicBezTo>
                  <a:pt x="10027" y="13312"/>
                  <a:pt x="10097" y="12899"/>
                  <a:pt x="10231" y="11852"/>
                </a:cubicBezTo>
                <a:cubicBezTo>
                  <a:pt x="10257" y="11766"/>
                  <a:pt x="10376" y="11717"/>
                  <a:pt x="10469" y="11803"/>
                </a:cubicBezTo>
                <a:cubicBezTo>
                  <a:pt x="11207" y="12464"/>
                  <a:pt x="11555" y="12812"/>
                  <a:pt x="12145" y="13452"/>
                </a:cubicBezTo>
                <a:cubicBezTo>
                  <a:pt x="12615" y="13962"/>
                  <a:pt x="13770" y="15290"/>
                  <a:pt x="13851" y="15532"/>
                </a:cubicBezTo>
                <a:cubicBezTo>
                  <a:pt x="13985" y="15978"/>
                  <a:pt x="14184" y="16417"/>
                  <a:pt x="14345" y="16965"/>
                </a:cubicBezTo>
                <a:cubicBezTo>
                  <a:pt x="14640" y="17948"/>
                  <a:pt x="15661" y="19270"/>
                  <a:pt x="15795" y="19517"/>
                </a:cubicBezTo>
                <a:cubicBezTo>
                  <a:pt x="15822" y="19565"/>
                  <a:pt x="15834" y="19592"/>
                  <a:pt x="15874" y="19630"/>
                </a:cubicBezTo>
                <a:cubicBezTo>
                  <a:pt x="15888" y="19640"/>
                  <a:pt x="16007" y="19658"/>
                  <a:pt x="16168" y="19663"/>
                </a:cubicBezTo>
                <a:cubicBezTo>
                  <a:pt x="16221" y="19851"/>
                  <a:pt x="16234" y="20173"/>
                  <a:pt x="15912" y="20420"/>
                </a:cubicBezTo>
                <a:cubicBezTo>
                  <a:pt x="15631" y="20641"/>
                  <a:pt x="16113" y="20946"/>
                  <a:pt x="16113" y="20946"/>
                </a:cubicBezTo>
                <a:cubicBezTo>
                  <a:pt x="16408" y="21042"/>
                  <a:pt x="16743" y="21091"/>
                  <a:pt x="17186" y="21080"/>
                </a:cubicBezTo>
                <a:cubicBezTo>
                  <a:pt x="17615" y="21075"/>
                  <a:pt x="17884" y="21161"/>
                  <a:pt x="17978" y="21187"/>
                </a:cubicBezTo>
                <a:cubicBezTo>
                  <a:pt x="18031" y="21204"/>
                  <a:pt x="18057" y="21209"/>
                  <a:pt x="18057" y="21209"/>
                </a:cubicBezTo>
                <a:cubicBezTo>
                  <a:pt x="18057" y="21209"/>
                  <a:pt x="19373" y="21440"/>
                  <a:pt x="20848" y="21344"/>
                </a:cubicBezTo>
                <a:cubicBezTo>
                  <a:pt x="21478" y="21317"/>
                  <a:pt x="21546" y="21161"/>
                  <a:pt x="21104" y="20946"/>
                </a:cubicBezTo>
                <a:cubicBezTo>
                  <a:pt x="20447" y="20618"/>
                  <a:pt x="19682" y="20571"/>
                  <a:pt x="19361" y="20367"/>
                </a:cubicBezTo>
                <a:cubicBezTo>
                  <a:pt x="18771" y="19991"/>
                  <a:pt x="18409" y="19910"/>
                  <a:pt x="18288" y="19620"/>
                </a:cubicBezTo>
                <a:cubicBezTo>
                  <a:pt x="18449" y="19598"/>
                  <a:pt x="18543" y="19583"/>
                  <a:pt x="18543" y="19583"/>
                </a:cubicBezTo>
                <a:cubicBezTo>
                  <a:pt x="18543" y="19583"/>
                  <a:pt x="18461" y="19087"/>
                  <a:pt x="18368" y="18765"/>
                </a:cubicBezTo>
                <a:cubicBezTo>
                  <a:pt x="18126" y="17922"/>
                  <a:pt x="18046" y="17332"/>
                  <a:pt x="17965" y="16870"/>
                </a:cubicBezTo>
                <a:cubicBezTo>
                  <a:pt x="17831" y="16053"/>
                  <a:pt x="17360" y="15671"/>
                  <a:pt x="17253" y="15402"/>
                </a:cubicBezTo>
                <a:cubicBezTo>
                  <a:pt x="16851" y="14452"/>
                  <a:pt x="16690" y="14372"/>
                  <a:pt x="16449" y="13378"/>
                </a:cubicBezTo>
                <a:cubicBezTo>
                  <a:pt x="16408" y="13195"/>
                  <a:pt x="16221" y="11911"/>
                  <a:pt x="15912" y="11159"/>
                </a:cubicBezTo>
                <a:cubicBezTo>
                  <a:pt x="15738" y="10734"/>
                  <a:pt x="15405" y="10370"/>
                  <a:pt x="15137" y="9967"/>
                </a:cubicBezTo>
                <a:cubicBezTo>
                  <a:pt x="15218" y="10096"/>
                  <a:pt x="15269" y="9913"/>
                  <a:pt x="15564" y="9886"/>
                </a:cubicBezTo>
                <a:cubicBezTo>
                  <a:pt x="16208" y="9832"/>
                  <a:pt x="16476" y="9686"/>
                  <a:pt x="16838" y="9498"/>
                </a:cubicBezTo>
                <a:cubicBezTo>
                  <a:pt x="17723" y="9020"/>
                  <a:pt x="20312" y="7812"/>
                  <a:pt x="20714" y="7469"/>
                </a:cubicBezTo>
                <a:cubicBezTo>
                  <a:pt x="20888" y="7318"/>
                  <a:pt x="21195" y="7000"/>
                  <a:pt x="21208" y="6839"/>
                </a:cubicBezTo>
                <a:cubicBezTo>
                  <a:pt x="21222" y="6646"/>
                  <a:pt x="20727" y="6421"/>
                  <a:pt x="20580" y="6292"/>
                </a:cubicBezTo>
                <a:cubicBezTo>
                  <a:pt x="20379" y="6120"/>
                  <a:pt x="19881" y="5825"/>
                  <a:pt x="19599" y="5669"/>
                </a:cubicBezTo>
                <a:cubicBezTo>
                  <a:pt x="18889" y="5277"/>
                  <a:pt x="18528" y="5179"/>
                  <a:pt x="17496" y="4690"/>
                </a:cubicBezTo>
                <a:cubicBezTo>
                  <a:pt x="17335" y="4615"/>
                  <a:pt x="16586" y="4008"/>
                  <a:pt x="15862" y="3884"/>
                </a:cubicBezTo>
                <a:cubicBezTo>
                  <a:pt x="15192" y="3766"/>
                  <a:pt x="13968" y="3767"/>
                  <a:pt x="13968" y="3767"/>
                </a:cubicBezTo>
                <a:cubicBezTo>
                  <a:pt x="14116" y="3536"/>
                  <a:pt x="13620" y="3418"/>
                  <a:pt x="13620" y="3149"/>
                </a:cubicBezTo>
                <a:cubicBezTo>
                  <a:pt x="13620" y="2607"/>
                  <a:pt x="15057" y="2853"/>
                  <a:pt x="13729" y="1365"/>
                </a:cubicBezTo>
                <a:cubicBezTo>
                  <a:pt x="13595" y="1220"/>
                  <a:pt x="13324" y="554"/>
                  <a:pt x="12426" y="334"/>
                </a:cubicBezTo>
                <a:cubicBezTo>
                  <a:pt x="12305" y="302"/>
                  <a:pt x="12051" y="279"/>
                  <a:pt x="11957" y="236"/>
                </a:cubicBezTo>
                <a:cubicBezTo>
                  <a:pt x="11796" y="172"/>
                  <a:pt x="11555" y="87"/>
                  <a:pt x="11219" y="38"/>
                </a:cubicBezTo>
                <a:cubicBezTo>
                  <a:pt x="11126" y="25"/>
                  <a:pt x="10968" y="9"/>
                  <a:pt x="10767" y="3"/>
                </a:cubicBezTo>
                <a:close/>
                <a:moveTo>
                  <a:pt x="15514" y="5645"/>
                </a:moveTo>
                <a:cubicBezTo>
                  <a:pt x="15647" y="5640"/>
                  <a:pt x="15796" y="5665"/>
                  <a:pt x="15967" y="5723"/>
                </a:cubicBezTo>
                <a:cubicBezTo>
                  <a:pt x="16731" y="5981"/>
                  <a:pt x="18812" y="6904"/>
                  <a:pt x="18812" y="7022"/>
                </a:cubicBezTo>
                <a:cubicBezTo>
                  <a:pt x="18812" y="7113"/>
                  <a:pt x="18490" y="7365"/>
                  <a:pt x="17806" y="7838"/>
                </a:cubicBezTo>
                <a:cubicBezTo>
                  <a:pt x="17350" y="8155"/>
                  <a:pt x="16894" y="8365"/>
                  <a:pt x="16264" y="8763"/>
                </a:cubicBezTo>
                <a:cubicBezTo>
                  <a:pt x="16224" y="8790"/>
                  <a:pt x="15967" y="8972"/>
                  <a:pt x="15686" y="8961"/>
                </a:cubicBezTo>
                <a:cubicBezTo>
                  <a:pt x="15686" y="8961"/>
                  <a:pt x="15299" y="8919"/>
                  <a:pt x="14923" y="8817"/>
                </a:cubicBezTo>
                <a:cubicBezTo>
                  <a:pt x="14575" y="8720"/>
                  <a:pt x="14186" y="8736"/>
                  <a:pt x="14186" y="8758"/>
                </a:cubicBezTo>
                <a:cubicBezTo>
                  <a:pt x="14186" y="8763"/>
                  <a:pt x="13824" y="8521"/>
                  <a:pt x="13851" y="8021"/>
                </a:cubicBezTo>
                <a:cubicBezTo>
                  <a:pt x="13891" y="7054"/>
                  <a:pt x="14277" y="6722"/>
                  <a:pt x="14559" y="6340"/>
                </a:cubicBezTo>
                <a:cubicBezTo>
                  <a:pt x="14861" y="5938"/>
                  <a:pt x="15116" y="5661"/>
                  <a:pt x="15514" y="5645"/>
                </a:cubicBezTo>
                <a:close/>
                <a:moveTo>
                  <a:pt x="5395" y="5887"/>
                </a:moveTo>
                <a:cubicBezTo>
                  <a:pt x="5545" y="5876"/>
                  <a:pt x="5689" y="5902"/>
                  <a:pt x="5722" y="6028"/>
                </a:cubicBezTo>
                <a:cubicBezTo>
                  <a:pt x="5749" y="6120"/>
                  <a:pt x="5832" y="6280"/>
                  <a:pt x="5886" y="6414"/>
                </a:cubicBezTo>
                <a:cubicBezTo>
                  <a:pt x="6060" y="6844"/>
                  <a:pt x="6366" y="6931"/>
                  <a:pt x="6393" y="7210"/>
                </a:cubicBezTo>
                <a:cubicBezTo>
                  <a:pt x="6527" y="8430"/>
                  <a:pt x="5806" y="8382"/>
                  <a:pt x="5404" y="8919"/>
                </a:cubicBezTo>
                <a:cubicBezTo>
                  <a:pt x="5337" y="8903"/>
                  <a:pt x="4707" y="8988"/>
                  <a:pt x="4130" y="9095"/>
                </a:cubicBezTo>
                <a:cubicBezTo>
                  <a:pt x="3419" y="8778"/>
                  <a:pt x="3068" y="7651"/>
                  <a:pt x="2559" y="7281"/>
                </a:cubicBezTo>
                <a:cubicBezTo>
                  <a:pt x="2291" y="7082"/>
                  <a:pt x="3164" y="6834"/>
                  <a:pt x="3807" y="6544"/>
                </a:cubicBezTo>
                <a:cubicBezTo>
                  <a:pt x="4304" y="6323"/>
                  <a:pt x="4516" y="6228"/>
                  <a:pt x="5052" y="5964"/>
                </a:cubicBezTo>
                <a:cubicBezTo>
                  <a:pt x="5092" y="5946"/>
                  <a:pt x="5246" y="5898"/>
                  <a:pt x="5395" y="5887"/>
                </a:cubicBezTo>
                <a:close/>
              </a:path>
            </a:pathLst>
          </a:custGeom>
          <a:solidFill>
            <a:schemeClr val="accent3"/>
          </a:solidFill>
          <a:ln w="25400">
            <a:solidFill>
              <a:schemeClr val="accent1"/>
            </a:solidFill>
          </a:ln>
        </p:spPr>
        <p:txBody>
          <a:bodyPr lIns="50800" tIns="50800" rIns="50800" bIns="50800" anchor="ctr"/>
          <a:lstStyle/>
          <a:p>
            <a:pPr/>
          </a:p>
        </p:txBody>
      </p:sp>
      <p:sp>
        <p:nvSpPr>
          <p:cNvPr id="192" name="Diadema"/>
          <p:cNvSpPr/>
          <p:nvPr/>
        </p:nvSpPr>
        <p:spPr>
          <a:xfrm flipH="1">
            <a:off x="9133969" y="2403480"/>
            <a:ext cx="900056" cy="473184"/>
          </a:xfrm>
          <a:custGeom>
            <a:avLst/>
            <a:gdLst/>
            <a:ahLst/>
            <a:cxnLst>
              <a:cxn ang="0">
                <a:pos x="wd2" y="hd2"/>
              </a:cxn>
              <a:cxn ang="5400000">
                <a:pos x="wd2" y="hd2"/>
              </a:cxn>
              <a:cxn ang="10800000">
                <a:pos x="wd2" y="hd2"/>
              </a:cxn>
              <a:cxn ang="16200000">
                <a:pos x="wd2" y="hd2"/>
              </a:cxn>
            </a:cxnLst>
            <a:rect l="0" t="0" r="r" b="b"/>
            <a:pathLst>
              <a:path w="21095" h="21189" fill="norm" stroke="1" extrusionOk="0">
                <a:moveTo>
                  <a:pt x="10548" y="0"/>
                </a:moveTo>
                <a:cubicBezTo>
                  <a:pt x="10216" y="0"/>
                  <a:pt x="9946" y="512"/>
                  <a:pt x="9946" y="1147"/>
                </a:cubicBezTo>
                <a:cubicBezTo>
                  <a:pt x="9946" y="1228"/>
                  <a:pt x="9921" y="1290"/>
                  <a:pt x="9874" y="1270"/>
                </a:cubicBezTo>
                <a:cubicBezTo>
                  <a:pt x="9821" y="1250"/>
                  <a:pt x="9762" y="1240"/>
                  <a:pt x="9704" y="1261"/>
                </a:cubicBezTo>
                <a:cubicBezTo>
                  <a:pt x="9466" y="1301"/>
                  <a:pt x="9260" y="1612"/>
                  <a:pt x="9181" y="2036"/>
                </a:cubicBezTo>
                <a:cubicBezTo>
                  <a:pt x="9139" y="2258"/>
                  <a:pt x="9140" y="2481"/>
                  <a:pt x="9161" y="2673"/>
                </a:cubicBezTo>
                <a:cubicBezTo>
                  <a:pt x="9172" y="2753"/>
                  <a:pt x="9139" y="2824"/>
                  <a:pt x="9097" y="2824"/>
                </a:cubicBezTo>
                <a:cubicBezTo>
                  <a:pt x="9033" y="2824"/>
                  <a:pt x="8966" y="2843"/>
                  <a:pt x="8897" y="2893"/>
                </a:cubicBezTo>
                <a:cubicBezTo>
                  <a:pt x="8676" y="3044"/>
                  <a:pt x="8517" y="3439"/>
                  <a:pt x="8501" y="3883"/>
                </a:cubicBezTo>
                <a:cubicBezTo>
                  <a:pt x="8475" y="4629"/>
                  <a:pt x="8802" y="5202"/>
                  <a:pt x="9171" y="5121"/>
                </a:cubicBezTo>
                <a:cubicBezTo>
                  <a:pt x="9245" y="5101"/>
                  <a:pt x="9313" y="5223"/>
                  <a:pt x="9313" y="5364"/>
                </a:cubicBezTo>
                <a:cubicBezTo>
                  <a:pt x="9313" y="5586"/>
                  <a:pt x="9308" y="5807"/>
                  <a:pt x="9287" y="6029"/>
                </a:cubicBezTo>
                <a:cubicBezTo>
                  <a:pt x="9281" y="6110"/>
                  <a:pt x="9240" y="6150"/>
                  <a:pt x="9197" y="6130"/>
                </a:cubicBezTo>
                <a:cubicBezTo>
                  <a:pt x="8970" y="5989"/>
                  <a:pt x="8728" y="5909"/>
                  <a:pt x="8480" y="5909"/>
                </a:cubicBezTo>
                <a:cubicBezTo>
                  <a:pt x="7540" y="5909"/>
                  <a:pt x="6727" y="7018"/>
                  <a:pt x="6395" y="8591"/>
                </a:cubicBezTo>
                <a:cubicBezTo>
                  <a:pt x="6379" y="8672"/>
                  <a:pt x="6326" y="8701"/>
                  <a:pt x="6289" y="8661"/>
                </a:cubicBezTo>
                <a:cubicBezTo>
                  <a:pt x="6110" y="8449"/>
                  <a:pt x="5951" y="8197"/>
                  <a:pt x="5819" y="7895"/>
                </a:cubicBezTo>
                <a:cubicBezTo>
                  <a:pt x="5793" y="7834"/>
                  <a:pt x="5799" y="7743"/>
                  <a:pt x="5836" y="7703"/>
                </a:cubicBezTo>
                <a:cubicBezTo>
                  <a:pt x="6020" y="7481"/>
                  <a:pt x="6135" y="7078"/>
                  <a:pt x="6119" y="6634"/>
                </a:cubicBezTo>
                <a:cubicBezTo>
                  <a:pt x="6093" y="6019"/>
                  <a:pt x="5808" y="5535"/>
                  <a:pt x="5486" y="5575"/>
                </a:cubicBezTo>
                <a:cubicBezTo>
                  <a:pt x="5137" y="5616"/>
                  <a:pt x="4879" y="6202"/>
                  <a:pt x="4922" y="6858"/>
                </a:cubicBezTo>
                <a:cubicBezTo>
                  <a:pt x="4964" y="7493"/>
                  <a:pt x="5170" y="7977"/>
                  <a:pt x="5281" y="8270"/>
                </a:cubicBezTo>
                <a:cubicBezTo>
                  <a:pt x="5308" y="8340"/>
                  <a:pt x="5281" y="8431"/>
                  <a:pt x="5238" y="8431"/>
                </a:cubicBezTo>
                <a:cubicBezTo>
                  <a:pt x="4652" y="8491"/>
                  <a:pt x="4130" y="9006"/>
                  <a:pt x="3760" y="9783"/>
                </a:cubicBezTo>
                <a:cubicBezTo>
                  <a:pt x="3729" y="9843"/>
                  <a:pt x="3677" y="9810"/>
                  <a:pt x="3671" y="9720"/>
                </a:cubicBezTo>
                <a:cubicBezTo>
                  <a:pt x="3661" y="9336"/>
                  <a:pt x="3639" y="9054"/>
                  <a:pt x="3607" y="8711"/>
                </a:cubicBezTo>
                <a:cubicBezTo>
                  <a:pt x="3538" y="7955"/>
                  <a:pt x="3232" y="7572"/>
                  <a:pt x="2868" y="7693"/>
                </a:cubicBezTo>
                <a:cubicBezTo>
                  <a:pt x="2662" y="7764"/>
                  <a:pt x="2488" y="8047"/>
                  <a:pt x="2424" y="8431"/>
                </a:cubicBezTo>
                <a:cubicBezTo>
                  <a:pt x="2282" y="9298"/>
                  <a:pt x="2636" y="10042"/>
                  <a:pt x="3048" y="9972"/>
                </a:cubicBezTo>
                <a:cubicBezTo>
                  <a:pt x="3074" y="9972"/>
                  <a:pt x="3147" y="9941"/>
                  <a:pt x="3137" y="10073"/>
                </a:cubicBezTo>
                <a:cubicBezTo>
                  <a:pt x="3132" y="10264"/>
                  <a:pt x="3116" y="10346"/>
                  <a:pt x="3074" y="10517"/>
                </a:cubicBezTo>
                <a:cubicBezTo>
                  <a:pt x="3058" y="10577"/>
                  <a:pt x="3022" y="10597"/>
                  <a:pt x="2990" y="10577"/>
                </a:cubicBezTo>
                <a:cubicBezTo>
                  <a:pt x="2826" y="10466"/>
                  <a:pt x="2657" y="10407"/>
                  <a:pt x="2477" y="10407"/>
                </a:cubicBezTo>
                <a:cubicBezTo>
                  <a:pt x="1886" y="10407"/>
                  <a:pt x="1375" y="11042"/>
                  <a:pt x="1111" y="11970"/>
                </a:cubicBezTo>
                <a:cubicBezTo>
                  <a:pt x="1095" y="12020"/>
                  <a:pt x="1063" y="12041"/>
                  <a:pt x="1042" y="12011"/>
                </a:cubicBezTo>
                <a:cubicBezTo>
                  <a:pt x="957" y="11920"/>
                  <a:pt x="883" y="11808"/>
                  <a:pt x="809" y="11677"/>
                </a:cubicBezTo>
                <a:cubicBezTo>
                  <a:pt x="778" y="11626"/>
                  <a:pt x="794" y="11536"/>
                  <a:pt x="831" y="11516"/>
                </a:cubicBezTo>
                <a:cubicBezTo>
                  <a:pt x="1089" y="11365"/>
                  <a:pt x="1274" y="10879"/>
                  <a:pt x="1253" y="10325"/>
                </a:cubicBezTo>
                <a:cubicBezTo>
                  <a:pt x="1232" y="9780"/>
                  <a:pt x="1000" y="9326"/>
                  <a:pt x="715" y="9266"/>
                </a:cubicBezTo>
                <a:cubicBezTo>
                  <a:pt x="409" y="9205"/>
                  <a:pt x="144" y="9589"/>
                  <a:pt x="70" y="10114"/>
                </a:cubicBezTo>
                <a:lnTo>
                  <a:pt x="60" y="10114"/>
                </a:lnTo>
                <a:cubicBezTo>
                  <a:pt x="45" y="10265"/>
                  <a:pt x="-257" y="13875"/>
                  <a:pt x="651" y="16275"/>
                </a:cubicBezTo>
                <a:cubicBezTo>
                  <a:pt x="751" y="16537"/>
                  <a:pt x="809" y="16860"/>
                  <a:pt x="809" y="17183"/>
                </a:cubicBezTo>
                <a:lnTo>
                  <a:pt x="809" y="18910"/>
                </a:lnTo>
                <a:cubicBezTo>
                  <a:pt x="809" y="18920"/>
                  <a:pt x="809" y="18937"/>
                  <a:pt x="809" y="18948"/>
                </a:cubicBezTo>
                <a:cubicBezTo>
                  <a:pt x="809" y="19059"/>
                  <a:pt x="809" y="19171"/>
                  <a:pt x="809" y="19272"/>
                </a:cubicBezTo>
                <a:cubicBezTo>
                  <a:pt x="809" y="19605"/>
                  <a:pt x="952" y="19906"/>
                  <a:pt x="1121" y="19956"/>
                </a:cubicBezTo>
                <a:cubicBezTo>
                  <a:pt x="7387" y="21600"/>
                  <a:pt x="13736" y="21600"/>
                  <a:pt x="20002" y="19956"/>
                </a:cubicBezTo>
                <a:cubicBezTo>
                  <a:pt x="20171" y="19916"/>
                  <a:pt x="20314" y="19605"/>
                  <a:pt x="20314" y="19272"/>
                </a:cubicBezTo>
                <a:lnTo>
                  <a:pt x="20314" y="17255"/>
                </a:lnTo>
                <a:cubicBezTo>
                  <a:pt x="20314" y="16943"/>
                  <a:pt x="20361" y="16651"/>
                  <a:pt x="20451" y="16388"/>
                </a:cubicBezTo>
                <a:cubicBezTo>
                  <a:pt x="21343" y="13938"/>
                  <a:pt x="21054" y="10255"/>
                  <a:pt x="21038" y="10104"/>
                </a:cubicBezTo>
                <a:lnTo>
                  <a:pt x="21027" y="10104"/>
                </a:lnTo>
                <a:cubicBezTo>
                  <a:pt x="20953" y="9580"/>
                  <a:pt x="20689" y="9196"/>
                  <a:pt x="20383" y="9256"/>
                </a:cubicBezTo>
                <a:cubicBezTo>
                  <a:pt x="20098" y="9317"/>
                  <a:pt x="19865" y="9761"/>
                  <a:pt x="19844" y="10315"/>
                </a:cubicBezTo>
                <a:cubicBezTo>
                  <a:pt x="19823" y="10870"/>
                  <a:pt x="20007" y="11345"/>
                  <a:pt x="20266" y="11507"/>
                </a:cubicBezTo>
                <a:cubicBezTo>
                  <a:pt x="20303" y="11527"/>
                  <a:pt x="20319" y="11617"/>
                  <a:pt x="20288" y="11667"/>
                </a:cubicBezTo>
                <a:cubicBezTo>
                  <a:pt x="20219" y="11788"/>
                  <a:pt x="20139" y="11901"/>
                  <a:pt x="20055" y="12001"/>
                </a:cubicBezTo>
                <a:cubicBezTo>
                  <a:pt x="20029" y="12032"/>
                  <a:pt x="19998" y="12011"/>
                  <a:pt x="19987" y="11960"/>
                </a:cubicBezTo>
                <a:cubicBezTo>
                  <a:pt x="19723" y="11033"/>
                  <a:pt x="19211" y="10397"/>
                  <a:pt x="18620" y="10397"/>
                </a:cubicBezTo>
                <a:cubicBezTo>
                  <a:pt x="18440" y="10397"/>
                  <a:pt x="18267" y="10456"/>
                  <a:pt x="18108" y="10567"/>
                </a:cubicBezTo>
                <a:cubicBezTo>
                  <a:pt x="18077" y="10588"/>
                  <a:pt x="18039" y="10558"/>
                  <a:pt x="18023" y="10508"/>
                </a:cubicBezTo>
                <a:cubicBezTo>
                  <a:pt x="17980" y="10346"/>
                  <a:pt x="17965" y="10255"/>
                  <a:pt x="17960" y="10063"/>
                </a:cubicBezTo>
                <a:cubicBezTo>
                  <a:pt x="17949" y="9932"/>
                  <a:pt x="18023" y="9952"/>
                  <a:pt x="18049" y="9962"/>
                </a:cubicBezTo>
                <a:cubicBezTo>
                  <a:pt x="18461" y="10033"/>
                  <a:pt x="18815" y="9288"/>
                  <a:pt x="18673" y="8421"/>
                </a:cubicBezTo>
                <a:cubicBezTo>
                  <a:pt x="18609" y="8038"/>
                  <a:pt x="18435" y="7764"/>
                  <a:pt x="18229" y="7684"/>
                </a:cubicBezTo>
                <a:cubicBezTo>
                  <a:pt x="17865" y="7553"/>
                  <a:pt x="17559" y="7935"/>
                  <a:pt x="17490" y="8702"/>
                </a:cubicBezTo>
                <a:cubicBezTo>
                  <a:pt x="17458" y="9034"/>
                  <a:pt x="17443" y="9327"/>
                  <a:pt x="17427" y="9710"/>
                </a:cubicBezTo>
                <a:cubicBezTo>
                  <a:pt x="17422" y="9801"/>
                  <a:pt x="17368" y="9831"/>
                  <a:pt x="17336" y="9770"/>
                </a:cubicBezTo>
                <a:cubicBezTo>
                  <a:pt x="16967" y="8983"/>
                  <a:pt x="16444" y="8482"/>
                  <a:pt x="15858" y="8421"/>
                </a:cubicBezTo>
                <a:cubicBezTo>
                  <a:pt x="15816" y="8421"/>
                  <a:pt x="15791" y="8318"/>
                  <a:pt x="15817" y="8257"/>
                </a:cubicBezTo>
                <a:cubicBezTo>
                  <a:pt x="15928" y="7955"/>
                  <a:pt x="16133" y="7481"/>
                  <a:pt x="16175" y="6845"/>
                </a:cubicBezTo>
                <a:cubicBezTo>
                  <a:pt x="16223" y="6200"/>
                  <a:pt x="15959" y="5606"/>
                  <a:pt x="15611" y="5566"/>
                </a:cubicBezTo>
                <a:cubicBezTo>
                  <a:pt x="15289" y="5525"/>
                  <a:pt x="14999" y="6010"/>
                  <a:pt x="14978" y="6625"/>
                </a:cubicBezTo>
                <a:cubicBezTo>
                  <a:pt x="14962" y="7068"/>
                  <a:pt x="15073" y="7471"/>
                  <a:pt x="15263" y="7693"/>
                </a:cubicBezTo>
                <a:cubicBezTo>
                  <a:pt x="15300" y="7733"/>
                  <a:pt x="15304" y="7825"/>
                  <a:pt x="15278" y="7885"/>
                </a:cubicBezTo>
                <a:cubicBezTo>
                  <a:pt x="15146" y="8188"/>
                  <a:pt x="14989" y="8439"/>
                  <a:pt x="14809" y="8651"/>
                </a:cubicBezTo>
                <a:cubicBezTo>
                  <a:pt x="14772" y="8702"/>
                  <a:pt x="14720" y="8663"/>
                  <a:pt x="14704" y="8582"/>
                </a:cubicBezTo>
                <a:cubicBezTo>
                  <a:pt x="14371" y="7009"/>
                  <a:pt x="13564" y="5900"/>
                  <a:pt x="12619" y="5900"/>
                </a:cubicBezTo>
                <a:cubicBezTo>
                  <a:pt x="12365" y="5900"/>
                  <a:pt x="12126" y="5979"/>
                  <a:pt x="11899" y="6120"/>
                </a:cubicBezTo>
                <a:cubicBezTo>
                  <a:pt x="11863" y="6141"/>
                  <a:pt x="11821" y="6100"/>
                  <a:pt x="11810" y="6020"/>
                </a:cubicBezTo>
                <a:cubicBezTo>
                  <a:pt x="11795" y="5808"/>
                  <a:pt x="11784" y="5595"/>
                  <a:pt x="11784" y="5383"/>
                </a:cubicBezTo>
                <a:cubicBezTo>
                  <a:pt x="11784" y="5232"/>
                  <a:pt x="11853" y="5112"/>
                  <a:pt x="11932" y="5112"/>
                </a:cubicBezTo>
                <a:cubicBezTo>
                  <a:pt x="12349" y="5203"/>
                  <a:pt x="12714" y="4445"/>
                  <a:pt x="12566" y="3568"/>
                </a:cubicBezTo>
                <a:cubicBezTo>
                  <a:pt x="12529" y="3336"/>
                  <a:pt x="12439" y="3125"/>
                  <a:pt x="12328" y="3004"/>
                </a:cubicBezTo>
                <a:cubicBezTo>
                  <a:pt x="12217" y="2882"/>
                  <a:pt x="12106" y="2824"/>
                  <a:pt x="12000" y="2824"/>
                </a:cubicBezTo>
                <a:cubicBezTo>
                  <a:pt x="11958" y="2824"/>
                  <a:pt x="11927" y="2753"/>
                  <a:pt x="11937" y="2673"/>
                </a:cubicBezTo>
                <a:cubicBezTo>
                  <a:pt x="11948" y="2562"/>
                  <a:pt x="11953" y="2441"/>
                  <a:pt x="11947" y="2320"/>
                </a:cubicBezTo>
                <a:cubicBezTo>
                  <a:pt x="11921" y="1765"/>
                  <a:pt x="11688" y="1311"/>
                  <a:pt x="11398" y="1261"/>
                </a:cubicBezTo>
                <a:cubicBezTo>
                  <a:pt x="11340" y="1251"/>
                  <a:pt x="11283" y="1260"/>
                  <a:pt x="11225" y="1270"/>
                </a:cubicBezTo>
                <a:cubicBezTo>
                  <a:pt x="11177" y="1280"/>
                  <a:pt x="11151" y="1198"/>
                  <a:pt x="11151" y="1147"/>
                </a:cubicBezTo>
                <a:cubicBezTo>
                  <a:pt x="11151" y="512"/>
                  <a:pt x="10881" y="0"/>
                  <a:pt x="10548" y="0"/>
                </a:cubicBezTo>
                <a:close/>
                <a:moveTo>
                  <a:pt x="12612" y="6918"/>
                </a:moveTo>
                <a:cubicBezTo>
                  <a:pt x="13309" y="6918"/>
                  <a:pt x="13912" y="7725"/>
                  <a:pt x="14176" y="8875"/>
                </a:cubicBezTo>
                <a:cubicBezTo>
                  <a:pt x="14202" y="8996"/>
                  <a:pt x="14165" y="9126"/>
                  <a:pt x="14102" y="9146"/>
                </a:cubicBezTo>
                <a:cubicBezTo>
                  <a:pt x="13737" y="9267"/>
                  <a:pt x="13363" y="9185"/>
                  <a:pt x="13015" y="8913"/>
                </a:cubicBezTo>
                <a:cubicBezTo>
                  <a:pt x="12608" y="8600"/>
                  <a:pt x="12280" y="8046"/>
                  <a:pt x="12058" y="7340"/>
                </a:cubicBezTo>
                <a:cubicBezTo>
                  <a:pt x="12026" y="7239"/>
                  <a:pt x="12054" y="7100"/>
                  <a:pt x="12117" y="7060"/>
                </a:cubicBezTo>
                <a:cubicBezTo>
                  <a:pt x="12276" y="6969"/>
                  <a:pt x="12438" y="6918"/>
                  <a:pt x="12612" y="6918"/>
                </a:cubicBezTo>
                <a:close/>
                <a:moveTo>
                  <a:pt x="8475" y="6937"/>
                </a:moveTo>
                <a:cubicBezTo>
                  <a:pt x="8649" y="6937"/>
                  <a:pt x="8811" y="6988"/>
                  <a:pt x="8970" y="7079"/>
                </a:cubicBezTo>
                <a:cubicBezTo>
                  <a:pt x="9033" y="7099"/>
                  <a:pt x="9061" y="7239"/>
                  <a:pt x="9029" y="7350"/>
                </a:cubicBezTo>
                <a:cubicBezTo>
                  <a:pt x="8813" y="8056"/>
                  <a:pt x="8479" y="8603"/>
                  <a:pt x="8072" y="8925"/>
                </a:cubicBezTo>
                <a:cubicBezTo>
                  <a:pt x="7724" y="9198"/>
                  <a:pt x="7350" y="9276"/>
                  <a:pt x="6985" y="9155"/>
                </a:cubicBezTo>
                <a:cubicBezTo>
                  <a:pt x="6922" y="9135"/>
                  <a:pt x="6885" y="9005"/>
                  <a:pt x="6911" y="8894"/>
                </a:cubicBezTo>
                <a:cubicBezTo>
                  <a:pt x="7175" y="7744"/>
                  <a:pt x="7778" y="6937"/>
                  <a:pt x="8475" y="6937"/>
                </a:cubicBezTo>
                <a:close/>
                <a:moveTo>
                  <a:pt x="15743" y="9389"/>
                </a:moveTo>
                <a:cubicBezTo>
                  <a:pt x="16271" y="9389"/>
                  <a:pt x="16746" y="9871"/>
                  <a:pt x="17041" y="10627"/>
                </a:cubicBezTo>
                <a:cubicBezTo>
                  <a:pt x="17089" y="10748"/>
                  <a:pt x="17053" y="10920"/>
                  <a:pt x="16974" y="10930"/>
                </a:cubicBezTo>
                <a:cubicBezTo>
                  <a:pt x="16689" y="10980"/>
                  <a:pt x="16397" y="10910"/>
                  <a:pt x="16122" y="10719"/>
                </a:cubicBezTo>
                <a:cubicBezTo>
                  <a:pt x="15832" y="10517"/>
                  <a:pt x="15575" y="10194"/>
                  <a:pt x="15364" y="9770"/>
                </a:cubicBezTo>
                <a:cubicBezTo>
                  <a:pt x="15311" y="9659"/>
                  <a:pt x="15337" y="9479"/>
                  <a:pt x="15416" y="9449"/>
                </a:cubicBezTo>
                <a:cubicBezTo>
                  <a:pt x="15522" y="9408"/>
                  <a:pt x="15632" y="9389"/>
                  <a:pt x="15743" y="9389"/>
                </a:cubicBezTo>
                <a:close/>
                <a:moveTo>
                  <a:pt x="5344" y="9398"/>
                </a:moveTo>
                <a:cubicBezTo>
                  <a:pt x="5455" y="9398"/>
                  <a:pt x="5565" y="9418"/>
                  <a:pt x="5671" y="9458"/>
                </a:cubicBezTo>
                <a:cubicBezTo>
                  <a:pt x="5750" y="9488"/>
                  <a:pt x="5781" y="9672"/>
                  <a:pt x="5723" y="9783"/>
                </a:cubicBezTo>
                <a:cubicBezTo>
                  <a:pt x="5512" y="10206"/>
                  <a:pt x="5255" y="10526"/>
                  <a:pt x="4965" y="10728"/>
                </a:cubicBezTo>
                <a:cubicBezTo>
                  <a:pt x="4690" y="10920"/>
                  <a:pt x="4398" y="10993"/>
                  <a:pt x="4113" y="10942"/>
                </a:cubicBezTo>
                <a:cubicBezTo>
                  <a:pt x="4034" y="10932"/>
                  <a:pt x="3998" y="10761"/>
                  <a:pt x="4046" y="10640"/>
                </a:cubicBezTo>
                <a:cubicBezTo>
                  <a:pt x="4341" y="9894"/>
                  <a:pt x="4816" y="9398"/>
                  <a:pt x="5344" y="9398"/>
                </a:cubicBezTo>
                <a:close/>
                <a:moveTo>
                  <a:pt x="2477" y="11425"/>
                </a:moveTo>
                <a:cubicBezTo>
                  <a:pt x="2540" y="11425"/>
                  <a:pt x="2610" y="11435"/>
                  <a:pt x="2668" y="11466"/>
                </a:cubicBezTo>
                <a:cubicBezTo>
                  <a:pt x="2711" y="11486"/>
                  <a:pt x="2726" y="11597"/>
                  <a:pt x="2695" y="11658"/>
                </a:cubicBezTo>
                <a:cubicBezTo>
                  <a:pt x="2589" y="11839"/>
                  <a:pt x="2472" y="12000"/>
                  <a:pt x="2340" y="12121"/>
                </a:cubicBezTo>
                <a:cubicBezTo>
                  <a:pt x="2140" y="12303"/>
                  <a:pt x="1929" y="12383"/>
                  <a:pt x="1718" y="12373"/>
                </a:cubicBezTo>
                <a:cubicBezTo>
                  <a:pt x="1671" y="12373"/>
                  <a:pt x="1644" y="12261"/>
                  <a:pt x="1670" y="12190"/>
                </a:cubicBezTo>
                <a:cubicBezTo>
                  <a:pt x="1855" y="11727"/>
                  <a:pt x="2144" y="11425"/>
                  <a:pt x="2477" y="11425"/>
                </a:cubicBezTo>
                <a:close/>
                <a:moveTo>
                  <a:pt x="18615" y="11434"/>
                </a:moveTo>
                <a:cubicBezTo>
                  <a:pt x="18942" y="11434"/>
                  <a:pt x="19232" y="11739"/>
                  <a:pt x="19422" y="12203"/>
                </a:cubicBezTo>
                <a:cubicBezTo>
                  <a:pt x="19453" y="12274"/>
                  <a:pt x="19428" y="12373"/>
                  <a:pt x="19375" y="12383"/>
                </a:cubicBezTo>
                <a:cubicBezTo>
                  <a:pt x="19164" y="12393"/>
                  <a:pt x="18947" y="12312"/>
                  <a:pt x="18752" y="12131"/>
                </a:cubicBezTo>
                <a:cubicBezTo>
                  <a:pt x="18620" y="12010"/>
                  <a:pt x="18499" y="11859"/>
                  <a:pt x="18399" y="11667"/>
                </a:cubicBezTo>
                <a:cubicBezTo>
                  <a:pt x="18362" y="11607"/>
                  <a:pt x="18383" y="11485"/>
                  <a:pt x="18425" y="11475"/>
                </a:cubicBezTo>
                <a:cubicBezTo>
                  <a:pt x="18489" y="11455"/>
                  <a:pt x="18552" y="11434"/>
                  <a:pt x="18615" y="11434"/>
                </a:cubicBezTo>
                <a:close/>
              </a:path>
            </a:pathLst>
          </a:custGeom>
          <a:solidFill>
            <a:schemeClr val="accent4">
              <a:lumOff val="10294"/>
            </a:schemeClr>
          </a:solidFill>
          <a:ln w="25400">
            <a:solidFill>
              <a:schemeClr val="accent1"/>
            </a:solidFill>
          </a:ln>
        </p:spPr>
        <p:txBody>
          <a:bodyPr lIns="50800" tIns="50800" rIns="50800" bIns="50800" anchor="ctr"/>
          <a:lstStyle/>
          <a:p>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1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16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16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16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8" fill="hold">
                                  <p:stCondLst>
                                    <p:cond delay="0"/>
                                  </p:stCondLst>
                                  <p:iterate type="el" backwards="0">
                                    <p:tmAbs val="0"/>
                                  </p:iterate>
                                  <p:childTnLst>
                                    <p:set>
                                      <p:cBhvr>
                                        <p:cTn id="34" fill="hold"/>
                                        <p:tgtEl>
                                          <p:spTgt spid="16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9" fill="hold">
                                  <p:stCondLst>
                                    <p:cond delay="0"/>
                                  </p:stCondLst>
                                  <p:iterate type="el" backwards="0">
                                    <p:tmAbs val="0"/>
                                  </p:iterate>
                                  <p:childTnLst>
                                    <p:set>
                                      <p:cBhvr>
                                        <p:cTn id="38" fill="hold"/>
                                        <p:tgtEl>
                                          <p:spTgt spid="16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0" presetID="1" grpId="10" fill="hold">
                                  <p:stCondLst>
                                    <p:cond delay="0"/>
                                  </p:stCondLst>
                                  <p:iterate type="el" backwards="0">
                                    <p:tmAbs val="0"/>
                                  </p:iterate>
                                  <p:childTnLst>
                                    <p:set>
                                      <p:cBhvr>
                                        <p:cTn id="42" fill="hold"/>
                                        <p:tgtEl>
                                          <p:spTgt spid="17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0" presetID="1" grpId="11" fill="hold">
                                  <p:stCondLst>
                                    <p:cond delay="0"/>
                                  </p:stCondLst>
                                  <p:iterate type="el" backwards="0">
                                    <p:tmAbs val="0"/>
                                  </p:iterate>
                                  <p:childTnLst>
                                    <p:set>
                                      <p:cBhvr>
                                        <p:cTn id="46" fill="hold"/>
                                        <p:tgtEl>
                                          <p:spTgt spid="17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Class="entr" nodeType="clickEffect" presetSubtype="0" presetID="1" grpId="12" fill="hold">
                                  <p:stCondLst>
                                    <p:cond delay="0"/>
                                  </p:stCondLst>
                                  <p:iterate type="el" backwards="0">
                                    <p:tmAbs val="0"/>
                                  </p:iterate>
                                  <p:childTnLst>
                                    <p:set>
                                      <p:cBhvr>
                                        <p:cTn id="50" fill="hold"/>
                                        <p:tgtEl>
                                          <p:spTgt spid="18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Class="entr" nodeType="clickEffect" presetSubtype="0" presetID="1" grpId="13" fill="hold">
                                  <p:stCondLst>
                                    <p:cond delay="0"/>
                                  </p:stCondLst>
                                  <p:iterate type="el" backwards="0">
                                    <p:tmAbs val="0"/>
                                  </p:iterate>
                                  <p:childTnLst>
                                    <p:set>
                                      <p:cBhvr>
                                        <p:cTn id="54" fill="hold"/>
                                        <p:tgtEl>
                                          <p:spTgt spid="17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Class="entr" nodeType="clickEffect" presetSubtype="0" presetID="1" grpId="14" fill="hold">
                                  <p:stCondLst>
                                    <p:cond delay="0"/>
                                  </p:stCondLst>
                                  <p:iterate type="el" backwards="0">
                                    <p:tmAbs val="0"/>
                                  </p:iterate>
                                  <p:childTnLst>
                                    <p:set>
                                      <p:cBhvr>
                                        <p:cTn id="58" fill="hold"/>
                                        <p:tgtEl>
                                          <p:spTgt spid="19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Class="entr" nodeType="clickEffect" presetSubtype="0" presetID="1" grpId="15" fill="hold">
                                  <p:stCondLst>
                                    <p:cond delay="0"/>
                                  </p:stCondLst>
                                  <p:iterate type="el" backwards="0">
                                    <p:tmAbs val="0"/>
                                  </p:iterate>
                                  <p:childTnLst>
                                    <p:set>
                                      <p:cBhvr>
                                        <p:cTn id="62" fill="hold"/>
                                        <p:tgtEl>
                                          <p:spTgt spid="19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Class="entr" nodeType="clickEffect" presetSubtype="0" presetID="1" grpId="16" fill="hold">
                                  <p:stCondLst>
                                    <p:cond delay="0"/>
                                  </p:stCondLst>
                                  <p:iterate type="el" backwards="0">
                                    <p:tmAbs val="0"/>
                                  </p:iterate>
                                  <p:childTnLst>
                                    <p:set>
                                      <p:cBhvr>
                                        <p:cTn id="66" fill="hold"/>
                                        <p:tgtEl>
                                          <p:spTgt spid="1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Class="entr" nodeType="clickEffect" presetSubtype="0" presetID="1" grpId="17" fill="hold">
                                  <p:stCondLst>
                                    <p:cond delay="0"/>
                                  </p:stCondLst>
                                  <p:iterate type="el" backwards="0">
                                    <p:tmAbs val="0"/>
                                  </p:iterate>
                                  <p:childTnLst>
                                    <p:set>
                                      <p:cBhvr>
                                        <p:cTn id="70" fill="hold"/>
                                        <p:tgtEl>
                                          <p:spTgt spid="1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Class="entr" nodeType="clickEffect" presetSubtype="0" presetID="1" grpId="18" fill="hold">
                                  <p:stCondLst>
                                    <p:cond delay="0"/>
                                  </p:stCondLst>
                                  <p:iterate type="el" backwards="0">
                                    <p:tmAbs val="0"/>
                                  </p:iterate>
                                  <p:childTnLst>
                                    <p:set>
                                      <p:cBhvr>
                                        <p:cTn id="74" fill="hold"/>
                                        <p:tgtEl>
                                          <p:spTgt spid="17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Class="entr" nodeType="clickEffect" presetSubtype="0" presetID="1" grpId="19" fill="hold">
                                  <p:stCondLst>
                                    <p:cond delay="0"/>
                                  </p:stCondLst>
                                  <p:iterate type="el" backwards="0">
                                    <p:tmAbs val="0"/>
                                  </p:iterate>
                                  <p:childTnLst>
                                    <p:set>
                                      <p:cBhvr>
                                        <p:cTn id="78" fill="hold"/>
                                        <p:tgtEl>
                                          <p:spTgt spid="17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Class="entr" nodeType="clickEffect" presetSubtype="0" presetID="1" grpId="20" fill="hold">
                                  <p:stCondLst>
                                    <p:cond delay="0"/>
                                  </p:stCondLst>
                                  <p:iterate type="el" backwards="0">
                                    <p:tmAbs val="0"/>
                                  </p:iterate>
                                  <p:childTnLst>
                                    <p:set>
                                      <p:cBhvr>
                                        <p:cTn id="82" fill="hold"/>
                                        <p:tgtEl>
                                          <p:spTgt spid="17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Class="entr" nodeType="clickEffect" presetSubtype="0" presetID="1" grpId="21" fill="hold">
                                  <p:stCondLst>
                                    <p:cond delay="0"/>
                                  </p:stCondLst>
                                  <p:iterate type="el" backwards="0">
                                    <p:tmAbs val="0"/>
                                  </p:iterate>
                                  <p:childTnLst>
                                    <p:set>
                                      <p:cBhvr>
                                        <p:cTn id="86" fill="hold"/>
                                        <p:tgtEl>
                                          <p:spTgt spid="17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Class="entr" nodeType="clickEffect" presetSubtype="0" presetID="1" grpId="22" fill="hold">
                                  <p:stCondLst>
                                    <p:cond delay="0"/>
                                  </p:stCondLst>
                                  <p:iterate type="el" backwards="0">
                                    <p:tmAbs val="0"/>
                                  </p:iterate>
                                  <p:childTnLst>
                                    <p:set>
                                      <p:cBhvr>
                                        <p:cTn id="90" fill="hold"/>
                                        <p:tgtEl>
                                          <p:spTgt spid="17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Class="entr" nodeType="clickEffect" presetSubtype="0" presetID="1" grpId="23" fill="hold">
                                  <p:stCondLst>
                                    <p:cond delay="0"/>
                                  </p:stCondLst>
                                  <p:iterate type="el" backwards="0">
                                    <p:tmAbs val="0"/>
                                  </p:iterate>
                                  <p:childTnLst>
                                    <p:set>
                                      <p:cBhvr>
                                        <p:cTn id="94" fill="hold"/>
                                        <p:tgtEl>
                                          <p:spTgt spid="18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Class="entr" nodeType="clickEffect" presetSubtype="0" presetID="1" grpId="24" fill="hold">
                                  <p:stCondLst>
                                    <p:cond delay="0"/>
                                  </p:stCondLst>
                                  <p:iterate type="el" backwards="0">
                                    <p:tmAbs val="0"/>
                                  </p:iterate>
                                  <p:childTnLst>
                                    <p:set>
                                      <p:cBhvr>
                                        <p:cTn id="98" fill="hold"/>
                                        <p:tgtEl>
                                          <p:spTgt spid="18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Class="entr" nodeType="clickEffect" presetSubtype="0" presetID="1" grpId="25" fill="hold">
                                  <p:stCondLst>
                                    <p:cond delay="0"/>
                                  </p:stCondLst>
                                  <p:iterate type="el" backwards="0">
                                    <p:tmAbs val="0"/>
                                  </p:iterate>
                                  <p:childTnLst>
                                    <p:set>
                                      <p:cBhvr>
                                        <p:cTn id="102" fill="hold"/>
                                        <p:tgtEl>
                                          <p:spTgt spid="181"/>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Class="entr" nodeType="clickEffect" presetSubtype="0" presetID="1" grpId="26" fill="hold">
                                  <p:stCondLst>
                                    <p:cond delay="0"/>
                                  </p:stCondLst>
                                  <p:iterate type="el" backwards="0">
                                    <p:tmAbs val="0"/>
                                  </p:iterate>
                                  <p:childTnLst>
                                    <p:set>
                                      <p:cBhvr>
                                        <p:cTn id="106" fill="hold"/>
                                        <p:tgtEl>
                                          <p:spTgt spid="190"/>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Class="entr" nodeType="clickEffect" presetSubtype="0" presetID="1" grpId="27" fill="hold">
                                  <p:stCondLst>
                                    <p:cond delay="0"/>
                                  </p:stCondLst>
                                  <p:iterate type="el" backwards="0">
                                    <p:tmAbs val="0"/>
                                  </p:iterate>
                                  <p:childTnLst>
                                    <p:set>
                                      <p:cBhvr>
                                        <p:cTn id="110" fill="hold"/>
                                        <p:tgtEl>
                                          <p:spTgt spid="182"/>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Class="entr" nodeType="clickEffect" presetSubtype="0" presetID="1" grpId="28" fill="hold">
                                  <p:stCondLst>
                                    <p:cond delay="0"/>
                                  </p:stCondLst>
                                  <p:iterate type="el" backwards="0">
                                    <p:tmAbs val="0"/>
                                  </p:iterate>
                                  <p:childTnLst>
                                    <p:set>
                                      <p:cBhvr>
                                        <p:cTn id="114" fill="hold"/>
                                        <p:tgtEl>
                                          <p:spTgt spid="183"/>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Class="entr" nodeType="clickEffect" presetSubtype="0" presetID="1" grpId="29" fill="hold">
                                  <p:stCondLst>
                                    <p:cond delay="0"/>
                                  </p:stCondLst>
                                  <p:iterate type="el" backwards="0">
                                    <p:tmAbs val="0"/>
                                  </p:iterate>
                                  <p:childTnLst>
                                    <p:set>
                                      <p:cBhvr>
                                        <p:cTn id="118" fill="hold"/>
                                        <p:tgtEl>
                                          <p:spTgt spid="184"/>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Class="entr" nodeType="clickEffect" presetSubtype="0" presetID="1" grpId="30" fill="hold">
                                  <p:stCondLst>
                                    <p:cond delay="0"/>
                                  </p:stCondLst>
                                  <p:iterate type="el" backwards="0">
                                    <p:tmAbs val="0"/>
                                  </p:iterate>
                                  <p:childTnLst>
                                    <p:set>
                                      <p:cBhvr>
                                        <p:cTn id="122" fill="hold"/>
                                        <p:tgtEl>
                                          <p:spTgt spid="1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8" grpId="12"/>
      <p:bldP build="whole" bldLvl="1" animBg="1" rev="0" advAuto="0" spid="178" grpId="22"/>
      <p:bldP build="whole" bldLvl="1" animBg="1" rev="0" advAuto="0" spid="177" grpId="20"/>
      <p:bldP build="whole" bldLvl="1" animBg="1" rev="0" advAuto="0" spid="190" grpId="26"/>
      <p:bldP build="whole" bldLvl="1" animBg="1" rev="0" advAuto="0" spid="176" grpId="19"/>
      <p:bldP build="whole" bldLvl="1" animBg="1" rev="0" advAuto="0" spid="175" grpId="18"/>
      <p:bldP build="whole" bldLvl="1" animBg="1" rev="0" advAuto="0" spid="192" grpId="15"/>
      <p:bldP build="whole" bldLvl="1" animBg="1" rev="0" advAuto="0" spid="173" grpId="16"/>
      <p:bldP build="whole" bldLvl="1" animBg="1" rev="0" advAuto="0" spid="172" grpId="13"/>
      <p:bldP build="whole" bldLvl="1" animBg="1" rev="0" advAuto="0" spid="191" grpId="14"/>
      <p:bldP build="whole" bldLvl="1" animBg="1" rev="0" advAuto="0" spid="171" grpId="11"/>
      <p:bldP build="whole" bldLvl="1" animBg="1" rev="0" advAuto="0" spid="185" grpId="30"/>
      <p:bldP build="whole" bldLvl="1" animBg="1" rev="0" advAuto="0" spid="170" grpId="10"/>
      <p:bldP build="whole" bldLvl="1" animBg="1" rev="0" advAuto="0" spid="184" grpId="29"/>
      <p:bldP build="whole" bldLvl="1" animBg="1" rev="0" advAuto="0" spid="189" grpId="24"/>
      <p:bldP build="whole" bldLvl="1" animBg="1" rev="0" advAuto="0" spid="187" grpId="2"/>
      <p:bldP build="whole" bldLvl="1" animBg="1" rev="0" advAuto="0" spid="169" grpId="9"/>
      <p:bldP build="whole" bldLvl="1" animBg="1" rev="0" advAuto="0" spid="183" grpId="28"/>
      <p:bldP build="whole" bldLvl="1" animBg="1" rev="0" advAuto="0" spid="168" grpId="8"/>
      <p:bldP build="whole" bldLvl="1" animBg="1" rev="0" advAuto="0" spid="174" grpId="17"/>
      <p:bldP build="whole" bldLvl="1" animBg="1" rev="0" advAuto="0" spid="163" grpId="3"/>
      <p:bldP build="whole" bldLvl="1" animBg="1" rev="0" advAuto="0" spid="186" grpId="4"/>
      <p:bldP build="whole" bldLvl="1" animBg="1" rev="0" advAuto="0" spid="167" grpId="7"/>
      <p:bldP build="whole" bldLvl="1" animBg="1" rev="0" advAuto="0" spid="166" grpId="5"/>
      <p:bldP build="whole" bldLvl="1" animBg="1" rev="0" advAuto="0" spid="181" grpId="25"/>
      <p:bldP build="whole" bldLvl="1" animBg="1" rev="0" advAuto="0" spid="182" grpId="27"/>
      <p:bldP build="whole" bldLvl="1" animBg="1" rev="0" advAuto="0" spid="180" grpId="23"/>
      <p:bldP build="whole" bldLvl="1" animBg="1" rev="0" advAuto="0" spid="164" grpId="1"/>
      <p:bldP build="whole" bldLvl="1" animBg="1" rev="0" advAuto="0" spid="165" grpId="6"/>
      <p:bldP build="whole" bldLvl="1" animBg="1" rev="0" advAuto="0" spid="179" grpId="2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Sole"/>
          <p:cNvSpPr/>
          <p:nvPr/>
        </p:nvSpPr>
        <p:spPr>
          <a:xfrm>
            <a:off x="5724833" y="1617250"/>
            <a:ext cx="1270002" cy="12700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8912" y="3909"/>
                </a:lnTo>
                <a:cubicBezTo>
                  <a:pt x="9458" y="3767"/>
                  <a:pt x="10107" y="3684"/>
                  <a:pt x="10795" y="3684"/>
                </a:cubicBezTo>
                <a:cubicBezTo>
                  <a:pt x="11488" y="3684"/>
                  <a:pt x="12138" y="3766"/>
                  <a:pt x="12695" y="3914"/>
                </a:cubicBezTo>
                <a:lnTo>
                  <a:pt x="10800" y="0"/>
                </a:lnTo>
                <a:close/>
                <a:moveTo>
                  <a:pt x="18430" y="3160"/>
                </a:moveTo>
                <a:lnTo>
                  <a:pt x="14332" y="4591"/>
                </a:lnTo>
                <a:cubicBezTo>
                  <a:pt x="14828" y="4880"/>
                  <a:pt x="15340" y="5278"/>
                  <a:pt x="15826" y="5764"/>
                </a:cubicBezTo>
                <a:cubicBezTo>
                  <a:pt x="16317" y="6255"/>
                  <a:pt x="16717" y="6774"/>
                  <a:pt x="17006" y="7265"/>
                </a:cubicBezTo>
                <a:lnTo>
                  <a:pt x="18430" y="3160"/>
                </a:lnTo>
                <a:close/>
                <a:moveTo>
                  <a:pt x="3160" y="3172"/>
                </a:moveTo>
                <a:lnTo>
                  <a:pt x="4591" y="7270"/>
                </a:lnTo>
                <a:cubicBezTo>
                  <a:pt x="4880" y="6773"/>
                  <a:pt x="5278" y="6260"/>
                  <a:pt x="5764" y="5774"/>
                </a:cubicBezTo>
                <a:cubicBezTo>
                  <a:pt x="6255" y="5283"/>
                  <a:pt x="6774" y="4885"/>
                  <a:pt x="7265" y="4596"/>
                </a:cubicBezTo>
                <a:lnTo>
                  <a:pt x="3160" y="3172"/>
                </a:lnTo>
                <a:close/>
                <a:moveTo>
                  <a:pt x="10800" y="4661"/>
                </a:moveTo>
                <a:cubicBezTo>
                  <a:pt x="7400" y="4661"/>
                  <a:pt x="4633" y="7427"/>
                  <a:pt x="4633" y="10827"/>
                </a:cubicBezTo>
                <a:cubicBezTo>
                  <a:pt x="4633" y="14227"/>
                  <a:pt x="7400" y="16994"/>
                  <a:pt x="10800" y="16994"/>
                </a:cubicBezTo>
                <a:cubicBezTo>
                  <a:pt x="14200" y="16994"/>
                  <a:pt x="16967" y="14227"/>
                  <a:pt x="16967" y="10827"/>
                </a:cubicBezTo>
                <a:cubicBezTo>
                  <a:pt x="16967" y="7427"/>
                  <a:pt x="14200" y="4661"/>
                  <a:pt x="10800" y="4661"/>
                </a:cubicBezTo>
                <a:close/>
                <a:moveTo>
                  <a:pt x="3914" y="8907"/>
                </a:moveTo>
                <a:lnTo>
                  <a:pt x="0" y="10800"/>
                </a:lnTo>
                <a:lnTo>
                  <a:pt x="3909" y="12688"/>
                </a:lnTo>
                <a:cubicBezTo>
                  <a:pt x="3767" y="12137"/>
                  <a:pt x="3684" y="11493"/>
                  <a:pt x="3684" y="10805"/>
                </a:cubicBezTo>
                <a:cubicBezTo>
                  <a:pt x="3684" y="10112"/>
                  <a:pt x="3766" y="9464"/>
                  <a:pt x="3914" y="8907"/>
                </a:cubicBezTo>
                <a:close/>
                <a:moveTo>
                  <a:pt x="17693" y="8907"/>
                </a:moveTo>
                <a:cubicBezTo>
                  <a:pt x="17835" y="9458"/>
                  <a:pt x="17916" y="10102"/>
                  <a:pt x="17916" y="10790"/>
                </a:cubicBezTo>
                <a:cubicBezTo>
                  <a:pt x="17916" y="11483"/>
                  <a:pt x="17835" y="12131"/>
                  <a:pt x="17688" y="12688"/>
                </a:cubicBezTo>
                <a:lnTo>
                  <a:pt x="21600" y="10795"/>
                </a:lnTo>
                <a:lnTo>
                  <a:pt x="17693" y="8907"/>
                </a:lnTo>
                <a:close/>
                <a:moveTo>
                  <a:pt x="17011" y="14332"/>
                </a:moveTo>
                <a:cubicBezTo>
                  <a:pt x="16722" y="14828"/>
                  <a:pt x="16323" y="15340"/>
                  <a:pt x="15838" y="15826"/>
                </a:cubicBezTo>
                <a:cubicBezTo>
                  <a:pt x="15346" y="16317"/>
                  <a:pt x="14828" y="16717"/>
                  <a:pt x="14337" y="17006"/>
                </a:cubicBezTo>
                <a:lnTo>
                  <a:pt x="18440" y="18430"/>
                </a:lnTo>
                <a:lnTo>
                  <a:pt x="17011" y="14332"/>
                </a:lnTo>
                <a:close/>
                <a:moveTo>
                  <a:pt x="4596" y="14337"/>
                </a:moveTo>
                <a:lnTo>
                  <a:pt x="3172" y="18440"/>
                </a:lnTo>
                <a:lnTo>
                  <a:pt x="7270" y="17011"/>
                </a:lnTo>
                <a:cubicBezTo>
                  <a:pt x="6773" y="16722"/>
                  <a:pt x="6260" y="16323"/>
                  <a:pt x="5774" y="15838"/>
                </a:cubicBezTo>
                <a:cubicBezTo>
                  <a:pt x="5283" y="15346"/>
                  <a:pt x="4885" y="14828"/>
                  <a:pt x="4596" y="14337"/>
                </a:cubicBezTo>
                <a:close/>
                <a:moveTo>
                  <a:pt x="8907" y="17688"/>
                </a:moveTo>
                <a:lnTo>
                  <a:pt x="10800" y="21600"/>
                </a:lnTo>
                <a:lnTo>
                  <a:pt x="12688" y="17693"/>
                </a:lnTo>
                <a:cubicBezTo>
                  <a:pt x="12142" y="17835"/>
                  <a:pt x="11493" y="17916"/>
                  <a:pt x="10805" y="17916"/>
                </a:cubicBezTo>
                <a:cubicBezTo>
                  <a:pt x="10112" y="17916"/>
                  <a:pt x="9464" y="17835"/>
                  <a:pt x="8907" y="17688"/>
                </a:cubicBezTo>
                <a:close/>
              </a:path>
            </a:pathLst>
          </a:custGeom>
          <a:solidFill>
            <a:schemeClr val="accent4">
              <a:lumOff val="10294"/>
            </a:schemeClr>
          </a:solidFill>
          <a:ln w="25400">
            <a:solidFill>
              <a:schemeClr val="accent1"/>
            </a:solidFill>
          </a:ln>
        </p:spPr>
        <p:txBody>
          <a:bodyPr lIns="50800" tIns="50800" rIns="50800" bIns="50800" anchor="ctr"/>
          <a:lstStyle/>
          <a:p>
            <a:pPr/>
          </a:p>
        </p:txBody>
      </p:sp>
      <p:sp>
        <p:nvSpPr>
          <p:cNvPr id="195" name="Ratto"/>
          <p:cNvSpPr/>
          <p:nvPr/>
        </p:nvSpPr>
        <p:spPr>
          <a:xfrm>
            <a:off x="540676" y="2454999"/>
            <a:ext cx="1156319" cy="343520"/>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8"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A7A7A7"/>
          </a:solidFill>
          <a:ln w="25400">
            <a:solidFill>
              <a:schemeClr val="accent1"/>
            </a:solidFill>
          </a:ln>
        </p:spPr>
        <p:txBody>
          <a:bodyPr lIns="50800" tIns="50800" rIns="50800" bIns="50800" anchor="ctr"/>
          <a:lstStyle/>
          <a:p>
            <a:pPr/>
          </a:p>
        </p:txBody>
      </p:sp>
      <p:sp>
        <p:nvSpPr>
          <p:cNvPr id="196" name="Ratto"/>
          <p:cNvSpPr/>
          <p:nvPr/>
        </p:nvSpPr>
        <p:spPr>
          <a:xfrm>
            <a:off x="1661270" y="2454999"/>
            <a:ext cx="1156320" cy="343520"/>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8"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A7A7A7"/>
          </a:solidFill>
          <a:ln w="25400">
            <a:solidFill>
              <a:schemeClr val="accent1"/>
            </a:solidFill>
          </a:ln>
        </p:spPr>
        <p:txBody>
          <a:bodyPr lIns="50800" tIns="50800" rIns="50800" bIns="50800" anchor="ctr"/>
          <a:lstStyle/>
          <a:p>
            <a:pPr/>
          </a:p>
        </p:txBody>
      </p:sp>
      <p:sp>
        <p:nvSpPr>
          <p:cNvPr id="197" name="Ratto"/>
          <p:cNvSpPr/>
          <p:nvPr/>
        </p:nvSpPr>
        <p:spPr>
          <a:xfrm>
            <a:off x="2826099" y="2454999"/>
            <a:ext cx="1156320" cy="343520"/>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8"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A7A7A7"/>
          </a:solidFill>
          <a:ln w="25400">
            <a:solidFill>
              <a:schemeClr val="accent1"/>
            </a:solidFill>
          </a:ln>
        </p:spPr>
        <p:txBody>
          <a:bodyPr lIns="50800" tIns="50800" rIns="50800" bIns="50800" anchor="ctr"/>
          <a:lstStyle/>
          <a:p>
            <a:pPr/>
          </a:p>
        </p:txBody>
      </p:sp>
      <p:sp>
        <p:nvSpPr>
          <p:cNvPr id="198" name="Uomo"/>
          <p:cNvSpPr/>
          <p:nvPr/>
        </p:nvSpPr>
        <p:spPr>
          <a:xfrm flipH="1">
            <a:off x="4893392" y="1383049"/>
            <a:ext cx="593450" cy="1532042"/>
          </a:xfrm>
          <a:custGeom>
            <a:avLst/>
            <a:gdLst/>
            <a:ahLst/>
            <a:cxnLst>
              <a:cxn ang="0">
                <a:pos x="wd2" y="hd2"/>
              </a:cxn>
              <a:cxn ang="5400000">
                <a:pos x="wd2" y="hd2"/>
              </a:cxn>
              <a:cxn ang="10800000">
                <a:pos x="wd2" y="hd2"/>
              </a:cxn>
              <a:cxn ang="16200000">
                <a:pos x="wd2" y="hd2"/>
              </a:cxn>
            </a:cxnLst>
            <a:rect l="0" t="0" r="r" b="b"/>
            <a:pathLst>
              <a:path w="21470" h="21502" fill="norm" stroke="1" extrusionOk="0">
                <a:moveTo>
                  <a:pt x="10246" y="9"/>
                </a:moveTo>
                <a:cubicBezTo>
                  <a:pt x="9651" y="38"/>
                  <a:pt x="9052" y="141"/>
                  <a:pt x="8490" y="330"/>
                </a:cubicBezTo>
                <a:cubicBezTo>
                  <a:pt x="7409" y="696"/>
                  <a:pt x="7827" y="1470"/>
                  <a:pt x="7827" y="1470"/>
                </a:cubicBezTo>
                <a:cubicBezTo>
                  <a:pt x="7827" y="1470"/>
                  <a:pt x="7467" y="1471"/>
                  <a:pt x="7689" y="1836"/>
                </a:cubicBezTo>
                <a:cubicBezTo>
                  <a:pt x="7827" y="2068"/>
                  <a:pt x="7730" y="2121"/>
                  <a:pt x="8174" y="2196"/>
                </a:cubicBezTo>
                <a:cubicBezTo>
                  <a:pt x="8285" y="2476"/>
                  <a:pt x="8629" y="2492"/>
                  <a:pt x="8629" y="2982"/>
                </a:cubicBezTo>
                <a:cubicBezTo>
                  <a:pt x="8629" y="2987"/>
                  <a:pt x="8355" y="2977"/>
                  <a:pt x="8161" y="3133"/>
                </a:cubicBezTo>
                <a:cubicBezTo>
                  <a:pt x="8106" y="3176"/>
                  <a:pt x="8049" y="3321"/>
                  <a:pt x="7827" y="3358"/>
                </a:cubicBezTo>
                <a:cubicBezTo>
                  <a:pt x="6842" y="3541"/>
                  <a:pt x="4636" y="3730"/>
                  <a:pt x="4095" y="3940"/>
                </a:cubicBezTo>
                <a:cubicBezTo>
                  <a:pt x="3332" y="4236"/>
                  <a:pt x="185" y="6556"/>
                  <a:pt x="185" y="6782"/>
                </a:cubicBezTo>
                <a:cubicBezTo>
                  <a:pt x="185" y="7132"/>
                  <a:pt x="112" y="7368"/>
                  <a:pt x="306" y="7545"/>
                </a:cubicBezTo>
                <a:cubicBezTo>
                  <a:pt x="1138" y="8299"/>
                  <a:pt x="2140" y="9547"/>
                  <a:pt x="3388" y="10138"/>
                </a:cubicBezTo>
                <a:cubicBezTo>
                  <a:pt x="3555" y="10219"/>
                  <a:pt x="3874" y="10312"/>
                  <a:pt x="4290" y="10365"/>
                </a:cubicBezTo>
                <a:cubicBezTo>
                  <a:pt x="4706" y="10419"/>
                  <a:pt x="5414" y="10538"/>
                  <a:pt x="5400" y="10635"/>
                </a:cubicBezTo>
                <a:cubicBezTo>
                  <a:pt x="5261" y="11506"/>
                  <a:pt x="4984" y="13594"/>
                  <a:pt x="4775" y="14590"/>
                </a:cubicBezTo>
                <a:cubicBezTo>
                  <a:pt x="4637" y="15241"/>
                  <a:pt x="4526" y="15983"/>
                  <a:pt x="4429" y="16446"/>
                </a:cubicBezTo>
                <a:cubicBezTo>
                  <a:pt x="4262" y="17243"/>
                  <a:pt x="4221" y="18179"/>
                  <a:pt x="3666" y="19164"/>
                </a:cubicBezTo>
                <a:cubicBezTo>
                  <a:pt x="3416" y="19616"/>
                  <a:pt x="2972" y="20213"/>
                  <a:pt x="3250" y="20213"/>
                </a:cubicBezTo>
                <a:cubicBezTo>
                  <a:pt x="2833" y="20611"/>
                  <a:pt x="1236" y="20826"/>
                  <a:pt x="432" y="20912"/>
                </a:cubicBezTo>
                <a:cubicBezTo>
                  <a:pt x="154" y="20939"/>
                  <a:pt x="-25" y="21042"/>
                  <a:pt x="3" y="21155"/>
                </a:cubicBezTo>
                <a:lnTo>
                  <a:pt x="29" y="21224"/>
                </a:lnTo>
                <a:cubicBezTo>
                  <a:pt x="43" y="21310"/>
                  <a:pt x="324" y="21343"/>
                  <a:pt x="393" y="21343"/>
                </a:cubicBezTo>
                <a:cubicBezTo>
                  <a:pt x="837" y="21375"/>
                  <a:pt x="2207" y="21460"/>
                  <a:pt x="3206" y="21304"/>
                </a:cubicBezTo>
                <a:cubicBezTo>
                  <a:pt x="4371" y="21127"/>
                  <a:pt x="5857" y="21246"/>
                  <a:pt x="7008" y="21187"/>
                </a:cubicBezTo>
                <a:cubicBezTo>
                  <a:pt x="7355" y="21170"/>
                  <a:pt x="7398" y="20691"/>
                  <a:pt x="7259" y="20470"/>
                </a:cubicBezTo>
                <a:cubicBezTo>
                  <a:pt x="7218" y="20406"/>
                  <a:pt x="7134" y="20374"/>
                  <a:pt x="7134" y="20374"/>
                </a:cubicBezTo>
                <a:lnTo>
                  <a:pt x="7190" y="20411"/>
                </a:lnTo>
                <a:cubicBezTo>
                  <a:pt x="7773" y="20433"/>
                  <a:pt x="8367" y="17904"/>
                  <a:pt x="8742" y="15859"/>
                </a:cubicBezTo>
                <a:cubicBezTo>
                  <a:pt x="8908" y="14998"/>
                  <a:pt x="10033" y="13115"/>
                  <a:pt x="10394" y="12496"/>
                </a:cubicBezTo>
                <a:cubicBezTo>
                  <a:pt x="10421" y="12442"/>
                  <a:pt x="10630" y="12442"/>
                  <a:pt x="10658" y="12496"/>
                </a:cubicBezTo>
                <a:cubicBezTo>
                  <a:pt x="10880" y="12986"/>
                  <a:pt x="11168" y="14030"/>
                  <a:pt x="11473" y="14756"/>
                </a:cubicBezTo>
                <a:cubicBezTo>
                  <a:pt x="11542" y="14923"/>
                  <a:pt x="11753" y="15563"/>
                  <a:pt x="11781" y="15967"/>
                </a:cubicBezTo>
                <a:cubicBezTo>
                  <a:pt x="11892" y="17205"/>
                  <a:pt x="11572" y="19841"/>
                  <a:pt x="12002" y="20174"/>
                </a:cubicBezTo>
                <a:cubicBezTo>
                  <a:pt x="12002" y="20174"/>
                  <a:pt x="11906" y="20681"/>
                  <a:pt x="11490" y="21052"/>
                </a:cubicBezTo>
                <a:cubicBezTo>
                  <a:pt x="10908" y="21574"/>
                  <a:pt x="13763" y="21579"/>
                  <a:pt x="14568" y="21380"/>
                </a:cubicBezTo>
                <a:cubicBezTo>
                  <a:pt x="15608" y="21127"/>
                  <a:pt x="14986" y="20681"/>
                  <a:pt x="15028" y="20487"/>
                </a:cubicBezTo>
                <a:cubicBezTo>
                  <a:pt x="15125" y="20315"/>
                  <a:pt x="15333" y="20315"/>
                  <a:pt x="15444" y="19949"/>
                </a:cubicBezTo>
                <a:cubicBezTo>
                  <a:pt x="15763" y="18840"/>
                  <a:pt x="15485" y="17441"/>
                  <a:pt x="15513" y="16317"/>
                </a:cubicBezTo>
                <a:cubicBezTo>
                  <a:pt x="15527" y="15945"/>
                  <a:pt x="15886" y="15229"/>
                  <a:pt x="15886" y="14228"/>
                </a:cubicBezTo>
                <a:cubicBezTo>
                  <a:pt x="15886" y="13222"/>
                  <a:pt x="15888" y="12329"/>
                  <a:pt x="15721" y="11430"/>
                </a:cubicBezTo>
                <a:cubicBezTo>
                  <a:pt x="15610" y="10838"/>
                  <a:pt x="16110" y="10801"/>
                  <a:pt x="15652" y="10043"/>
                </a:cubicBezTo>
                <a:cubicBezTo>
                  <a:pt x="17247" y="10107"/>
                  <a:pt x="17453" y="10053"/>
                  <a:pt x="17967" y="9800"/>
                </a:cubicBezTo>
                <a:cubicBezTo>
                  <a:pt x="19312" y="9122"/>
                  <a:pt x="20798" y="7584"/>
                  <a:pt x="21062" y="7320"/>
                </a:cubicBezTo>
                <a:cubicBezTo>
                  <a:pt x="21575" y="7277"/>
                  <a:pt x="21546" y="6845"/>
                  <a:pt x="21296" y="6533"/>
                </a:cubicBezTo>
                <a:cubicBezTo>
                  <a:pt x="21226" y="6452"/>
                  <a:pt x="20909" y="6464"/>
                  <a:pt x="20854" y="6383"/>
                </a:cubicBezTo>
                <a:cubicBezTo>
                  <a:pt x="20424" y="5754"/>
                  <a:pt x="17691" y="4301"/>
                  <a:pt x="17247" y="3989"/>
                </a:cubicBezTo>
                <a:cubicBezTo>
                  <a:pt x="16859" y="3714"/>
                  <a:pt x="14264" y="3515"/>
                  <a:pt x="13376" y="3380"/>
                </a:cubicBezTo>
                <a:cubicBezTo>
                  <a:pt x="13237" y="3359"/>
                  <a:pt x="13085" y="3299"/>
                  <a:pt x="13029" y="3246"/>
                </a:cubicBezTo>
                <a:cubicBezTo>
                  <a:pt x="13001" y="3224"/>
                  <a:pt x="12988" y="3203"/>
                  <a:pt x="12960" y="3182"/>
                </a:cubicBezTo>
                <a:cubicBezTo>
                  <a:pt x="12724" y="2983"/>
                  <a:pt x="12392" y="2988"/>
                  <a:pt x="12392" y="2988"/>
                </a:cubicBezTo>
                <a:cubicBezTo>
                  <a:pt x="12350" y="2838"/>
                  <a:pt x="12319" y="2713"/>
                  <a:pt x="12444" y="2627"/>
                </a:cubicBezTo>
                <a:cubicBezTo>
                  <a:pt x="12610" y="2503"/>
                  <a:pt x="12750" y="2363"/>
                  <a:pt x="12847" y="2218"/>
                </a:cubicBezTo>
                <a:cubicBezTo>
                  <a:pt x="13041" y="2202"/>
                  <a:pt x="13196" y="2212"/>
                  <a:pt x="13376" y="1932"/>
                </a:cubicBezTo>
                <a:cubicBezTo>
                  <a:pt x="13445" y="1809"/>
                  <a:pt x="13748" y="1481"/>
                  <a:pt x="13276" y="1470"/>
                </a:cubicBezTo>
                <a:cubicBezTo>
                  <a:pt x="13373" y="1244"/>
                  <a:pt x="13679" y="443"/>
                  <a:pt x="12500" y="271"/>
                </a:cubicBezTo>
                <a:cubicBezTo>
                  <a:pt x="12154" y="222"/>
                  <a:pt x="12141" y="152"/>
                  <a:pt x="11989" y="125"/>
                </a:cubicBezTo>
                <a:cubicBezTo>
                  <a:pt x="11434" y="22"/>
                  <a:pt x="10841" y="-21"/>
                  <a:pt x="10246" y="9"/>
                </a:cubicBezTo>
                <a:close/>
                <a:moveTo>
                  <a:pt x="16042" y="6037"/>
                </a:moveTo>
                <a:cubicBezTo>
                  <a:pt x="16175" y="6059"/>
                  <a:pt x="16316" y="6122"/>
                  <a:pt x="16371" y="6146"/>
                </a:cubicBezTo>
                <a:cubicBezTo>
                  <a:pt x="17342" y="6566"/>
                  <a:pt x="18104" y="6824"/>
                  <a:pt x="18201" y="6954"/>
                </a:cubicBezTo>
                <a:cubicBezTo>
                  <a:pt x="18270" y="7185"/>
                  <a:pt x="18326" y="7448"/>
                  <a:pt x="18326" y="7448"/>
                </a:cubicBezTo>
                <a:cubicBezTo>
                  <a:pt x="18326" y="7448"/>
                  <a:pt x="17454" y="9004"/>
                  <a:pt x="17052" y="9123"/>
                </a:cubicBezTo>
                <a:cubicBezTo>
                  <a:pt x="16802" y="9204"/>
                  <a:pt x="15790" y="8945"/>
                  <a:pt x="15236" y="8971"/>
                </a:cubicBezTo>
                <a:cubicBezTo>
                  <a:pt x="15236" y="8702"/>
                  <a:pt x="15249" y="8449"/>
                  <a:pt x="15305" y="7949"/>
                </a:cubicBezTo>
                <a:cubicBezTo>
                  <a:pt x="15374" y="7346"/>
                  <a:pt x="15692" y="6442"/>
                  <a:pt x="15747" y="6173"/>
                </a:cubicBezTo>
                <a:cubicBezTo>
                  <a:pt x="15782" y="6033"/>
                  <a:pt x="15908" y="6015"/>
                  <a:pt x="16042" y="6037"/>
                </a:cubicBezTo>
                <a:close/>
                <a:moveTo>
                  <a:pt x="5001" y="6052"/>
                </a:moveTo>
                <a:cubicBezTo>
                  <a:pt x="5137" y="6042"/>
                  <a:pt x="5286" y="6073"/>
                  <a:pt x="5317" y="6130"/>
                </a:cubicBezTo>
                <a:cubicBezTo>
                  <a:pt x="5456" y="6388"/>
                  <a:pt x="5454" y="6739"/>
                  <a:pt x="5551" y="7132"/>
                </a:cubicBezTo>
                <a:cubicBezTo>
                  <a:pt x="5704" y="7751"/>
                  <a:pt x="5968" y="8368"/>
                  <a:pt x="5898" y="8734"/>
                </a:cubicBezTo>
                <a:cubicBezTo>
                  <a:pt x="5870" y="8917"/>
                  <a:pt x="5912" y="9090"/>
                  <a:pt x="5898" y="9106"/>
                </a:cubicBezTo>
                <a:cubicBezTo>
                  <a:pt x="5898" y="9106"/>
                  <a:pt x="5413" y="9294"/>
                  <a:pt x="5205" y="9321"/>
                </a:cubicBezTo>
                <a:cubicBezTo>
                  <a:pt x="4899" y="9354"/>
                  <a:pt x="4593" y="9461"/>
                  <a:pt x="4537" y="9429"/>
                </a:cubicBezTo>
                <a:cubicBezTo>
                  <a:pt x="4149" y="9149"/>
                  <a:pt x="3152" y="7621"/>
                  <a:pt x="3042" y="7384"/>
                </a:cubicBezTo>
                <a:cubicBezTo>
                  <a:pt x="3097" y="7250"/>
                  <a:pt x="3139" y="7061"/>
                  <a:pt x="3167" y="6964"/>
                </a:cubicBezTo>
                <a:cubicBezTo>
                  <a:pt x="3181" y="6921"/>
                  <a:pt x="3206" y="6883"/>
                  <a:pt x="3276" y="6851"/>
                </a:cubicBezTo>
                <a:cubicBezTo>
                  <a:pt x="3539" y="6700"/>
                  <a:pt x="4330" y="6259"/>
                  <a:pt x="4871" y="6076"/>
                </a:cubicBezTo>
                <a:cubicBezTo>
                  <a:pt x="4909" y="6062"/>
                  <a:pt x="4955" y="6056"/>
                  <a:pt x="5001" y="6052"/>
                </a:cubicBezTo>
                <a:close/>
              </a:path>
            </a:pathLst>
          </a:custGeom>
          <a:solidFill>
            <a:schemeClr val="accent6">
              <a:lumOff val="17254"/>
            </a:schemeClr>
          </a:solidFill>
          <a:ln w="25400">
            <a:solidFill>
              <a:schemeClr val="accent1"/>
            </a:solidFill>
          </a:ln>
        </p:spPr>
        <p:txBody>
          <a:bodyPr lIns="50800" tIns="50800" rIns="50800" bIns="50800" anchor="ctr"/>
          <a:lstStyle/>
          <a:p>
            <a:pPr/>
          </a:p>
        </p:txBody>
      </p:sp>
      <p:sp>
        <p:nvSpPr>
          <p:cNvPr id="199" name="Teschio"/>
          <p:cNvSpPr/>
          <p:nvPr/>
        </p:nvSpPr>
        <p:spPr>
          <a:xfrm>
            <a:off x="7562426" y="1438315"/>
            <a:ext cx="1014478" cy="1448914"/>
          </a:xfrm>
          <a:custGeom>
            <a:avLst/>
            <a:gdLst/>
            <a:ahLst/>
            <a:cxnLst>
              <a:cxn ang="0">
                <a:pos x="wd2" y="hd2"/>
              </a:cxn>
              <a:cxn ang="5400000">
                <a:pos x="wd2" y="hd2"/>
              </a:cxn>
              <a:cxn ang="10800000">
                <a:pos x="wd2" y="hd2"/>
              </a:cxn>
              <a:cxn ang="16200000">
                <a:pos x="wd2" y="hd2"/>
              </a:cxn>
            </a:cxnLst>
            <a:rect l="0" t="0" r="r" b="b"/>
            <a:pathLst>
              <a:path w="21241" h="21547" fill="norm" stroke="1" extrusionOk="0">
                <a:moveTo>
                  <a:pt x="10621" y="0"/>
                </a:moveTo>
                <a:cubicBezTo>
                  <a:pt x="8452" y="0"/>
                  <a:pt x="6450" y="505"/>
                  <a:pt x="4985" y="1420"/>
                </a:cubicBezTo>
                <a:cubicBezTo>
                  <a:pt x="3496" y="2351"/>
                  <a:pt x="2676" y="3652"/>
                  <a:pt x="2676" y="5082"/>
                </a:cubicBezTo>
                <a:cubicBezTo>
                  <a:pt x="2676" y="6422"/>
                  <a:pt x="3143" y="6794"/>
                  <a:pt x="4370" y="7570"/>
                </a:cubicBezTo>
                <a:cubicBezTo>
                  <a:pt x="4340" y="7270"/>
                  <a:pt x="4246" y="7098"/>
                  <a:pt x="4021" y="6689"/>
                </a:cubicBezTo>
                <a:cubicBezTo>
                  <a:pt x="3978" y="6612"/>
                  <a:pt x="3931" y="6527"/>
                  <a:pt x="3879" y="6433"/>
                </a:cubicBezTo>
                <a:cubicBezTo>
                  <a:pt x="3439" y="5619"/>
                  <a:pt x="3776" y="4807"/>
                  <a:pt x="3791" y="4773"/>
                </a:cubicBezTo>
                <a:lnTo>
                  <a:pt x="4155" y="4851"/>
                </a:lnTo>
                <a:lnTo>
                  <a:pt x="4521" y="4929"/>
                </a:lnTo>
                <a:cubicBezTo>
                  <a:pt x="4518" y="4936"/>
                  <a:pt x="4245" y="5601"/>
                  <a:pt x="4590" y="6237"/>
                </a:cubicBezTo>
                <a:cubicBezTo>
                  <a:pt x="4640" y="6331"/>
                  <a:pt x="4687" y="6414"/>
                  <a:pt x="4729" y="6491"/>
                </a:cubicBezTo>
                <a:cubicBezTo>
                  <a:pt x="5021" y="7020"/>
                  <a:pt x="5143" y="7240"/>
                  <a:pt x="5143" y="7835"/>
                </a:cubicBezTo>
                <a:cubicBezTo>
                  <a:pt x="5143" y="8142"/>
                  <a:pt x="5028" y="8416"/>
                  <a:pt x="4918" y="8681"/>
                </a:cubicBezTo>
                <a:cubicBezTo>
                  <a:pt x="4785" y="8999"/>
                  <a:pt x="4670" y="9274"/>
                  <a:pt x="4760" y="9569"/>
                </a:cubicBezTo>
                <a:cubicBezTo>
                  <a:pt x="4915" y="10082"/>
                  <a:pt x="5546" y="10399"/>
                  <a:pt x="6042" y="10399"/>
                </a:cubicBezTo>
                <a:cubicBezTo>
                  <a:pt x="7019" y="10399"/>
                  <a:pt x="7441" y="11009"/>
                  <a:pt x="7573" y="11479"/>
                </a:cubicBezTo>
                <a:lnTo>
                  <a:pt x="8480" y="11479"/>
                </a:lnTo>
                <a:lnTo>
                  <a:pt x="8480" y="10919"/>
                </a:lnTo>
                <a:lnTo>
                  <a:pt x="9243" y="10919"/>
                </a:lnTo>
                <a:lnTo>
                  <a:pt x="9243" y="11479"/>
                </a:lnTo>
                <a:lnTo>
                  <a:pt x="10238" y="11479"/>
                </a:lnTo>
                <a:lnTo>
                  <a:pt x="10238" y="10919"/>
                </a:lnTo>
                <a:lnTo>
                  <a:pt x="11001" y="10919"/>
                </a:lnTo>
                <a:lnTo>
                  <a:pt x="11001" y="11479"/>
                </a:lnTo>
                <a:lnTo>
                  <a:pt x="11999" y="11479"/>
                </a:lnTo>
                <a:lnTo>
                  <a:pt x="11999" y="10919"/>
                </a:lnTo>
                <a:lnTo>
                  <a:pt x="12760" y="10919"/>
                </a:lnTo>
                <a:lnTo>
                  <a:pt x="12760" y="11479"/>
                </a:lnTo>
                <a:lnTo>
                  <a:pt x="13669" y="11479"/>
                </a:lnTo>
                <a:cubicBezTo>
                  <a:pt x="13801" y="11009"/>
                  <a:pt x="14223" y="10399"/>
                  <a:pt x="15200" y="10399"/>
                </a:cubicBezTo>
                <a:cubicBezTo>
                  <a:pt x="15696" y="10399"/>
                  <a:pt x="16327" y="10082"/>
                  <a:pt x="16482" y="9569"/>
                </a:cubicBezTo>
                <a:cubicBezTo>
                  <a:pt x="16572" y="9274"/>
                  <a:pt x="16457" y="8999"/>
                  <a:pt x="16324" y="8681"/>
                </a:cubicBezTo>
                <a:cubicBezTo>
                  <a:pt x="16214" y="8416"/>
                  <a:pt x="16099" y="8142"/>
                  <a:pt x="16099" y="7835"/>
                </a:cubicBezTo>
                <a:cubicBezTo>
                  <a:pt x="16099" y="7239"/>
                  <a:pt x="16219" y="7020"/>
                  <a:pt x="16511" y="6491"/>
                </a:cubicBezTo>
                <a:cubicBezTo>
                  <a:pt x="16553" y="6414"/>
                  <a:pt x="16599" y="6331"/>
                  <a:pt x="16650" y="6237"/>
                </a:cubicBezTo>
                <a:cubicBezTo>
                  <a:pt x="16994" y="5601"/>
                  <a:pt x="16724" y="4936"/>
                  <a:pt x="16721" y="4929"/>
                </a:cubicBezTo>
                <a:lnTo>
                  <a:pt x="17451" y="4773"/>
                </a:lnTo>
                <a:cubicBezTo>
                  <a:pt x="17466" y="4807"/>
                  <a:pt x="17804" y="5619"/>
                  <a:pt x="17362" y="6433"/>
                </a:cubicBezTo>
                <a:cubicBezTo>
                  <a:pt x="17311" y="6527"/>
                  <a:pt x="17264" y="6611"/>
                  <a:pt x="17221" y="6688"/>
                </a:cubicBezTo>
                <a:cubicBezTo>
                  <a:pt x="16996" y="7097"/>
                  <a:pt x="16901" y="7270"/>
                  <a:pt x="16872" y="7570"/>
                </a:cubicBezTo>
                <a:cubicBezTo>
                  <a:pt x="18099" y="6794"/>
                  <a:pt x="18566" y="6422"/>
                  <a:pt x="18566" y="5082"/>
                </a:cubicBezTo>
                <a:cubicBezTo>
                  <a:pt x="18566" y="3652"/>
                  <a:pt x="17744" y="2352"/>
                  <a:pt x="16255" y="1420"/>
                </a:cubicBezTo>
                <a:cubicBezTo>
                  <a:pt x="14790" y="505"/>
                  <a:pt x="12790" y="0"/>
                  <a:pt x="10621" y="0"/>
                </a:cubicBezTo>
                <a:close/>
                <a:moveTo>
                  <a:pt x="7922" y="5910"/>
                </a:moveTo>
                <a:cubicBezTo>
                  <a:pt x="10338" y="5910"/>
                  <a:pt x="9900" y="7158"/>
                  <a:pt x="9461" y="7626"/>
                </a:cubicBezTo>
                <a:cubicBezTo>
                  <a:pt x="9021" y="8094"/>
                  <a:pt x="7592" y="9302"/>
                  <a:pt x="6384" y="8054"/>
                </a:cubicBezTo>
                <a:cubicBezTo>
                  <a:pt x="5176" y="6806"/>
                  <a:pt x="6275" y="5910"/>
                  <a:pt x="7922" y="5910"/>
                </a:cubicBezTo>
                <a:close/>
                <a:moveTo>
                  <a:pt x="13319" y="5910"/>
                </a:moveTo>
                <a:cubicBezTo>
                  <a:pt x="14966" y="5910"/>
                  <a:pt x="16063" y="6806"/>
                  <a:pt x="14855" y="8054"/>
                </a:cubicBezTo>
                <a:cubicBezTo>
                  <a:pt x="13647" y="9302"/>
                  <a:pt x="12220" y="8094"/>
                  <a:pt x="11781" y="7626"/>
                </a:cubicBezTo>
                <a:cubicBezTo>
                  <a:pt x="11342" y="7158"/>
                  <a:pt x="10904" y="5910"/>
                  <a:pt x="13319" y="5910"/>
                </a:cubicBezTo>
                <a:close/>
                <a:moveTo>
                  <a:pt x="10621" y="8587"/>
                </a:moveTo>
                <a:cubicBezTo>
                  <a:pt x="11915" y="8863"/>
                  <a:pt x="11935" y="9797"/>
                  <a:pt x="11568" y="10103"/>
                </a:cubicBezTo>
                <a:cubicBezTo>
                  <a:pt x="11202" y="10409"/>
                  <a:pt x="10621" y="9935"/>
                  <a:pt x="10621" y="9935"/>
                </a:cubicBezTo>
                <a:cubicBezTo>
                  <a:pt x="10621" y="9935"/>
                  <a:pt x="10040" y="10409"/>
                  <a:pt x="9674" y="10103"/>
                </a:cubicBezTo>
                <a:cubicBezTo>
                  <a:pt x="9307" y="9797"/>
                  <a:pt x="9327" y="8863"/>
                  <a:pt x="10621" y="8587"/>
                </a:cubicBezTo>
                <a:close/>
                <a:moveTo>
                  <a:pt x="5992" y="10937"/>
                </a:moveTo>
                <a:cubicBezTo>
                  <a:pt x="6051" y="12945"/>
                  <a:pt x="6696" y="13311"/>
                  <a:pt x="7391" y="13396"/>
                </a:cubicBezTo>
                <a:cubicBezTo>
                  <a:pt x="8607" y="13545"/>
                  <a:pt x="10601" y="13547"/>
                  <a:pt x="10621" y="13547"/>
                </a:cubicBezTo>
                <a:cubicBezTo>
                  <a:pt x="10641" y="13547"/>
                  <a:pt x="12634" y="13545"/>
                  <a:pt x="13848" y="13396"/>
                </a:cubicBezTo>
                <a:cubicBezTo>
                  <a:pt x="14988" y="13256"/>
                  <a:pt x="15221" y="12164"/>
                  <a:pt x="15250" y="10937"/>
                </a:cubicBezTo>
                <a:cubicBezTo>
                  <a:pt x="15233" y="10938"/>
                  <a:pt x="15215" y="10941"/>
                  <a:pt x="15197" y="10941"/>
                </a:cubicBezTo>
                <a:cubicBezTo>
                  <a:pt x="14628" y="10941"/>
                  <a:pt x="14455" y="11406"/>
                  <a:pt x="14403" y="11637"/>
                </a:cubicBezTo>
                <a:lnTo>
                  <a:pt x="14403" y="12580"/>
                </a:lnTo>
                <a:lnTo>
                  <a:pt x="13640" y="12580"/>
                </a:lnTo>
                <a:lnTo>
                  <a:pt x="13640" y="12020"/>
                </a:lnTo>
                <a:lnTo>
                  <a:pt x="12760" y="12020"/>
                </a:lnTo>
                <a:lnTo>
                  <a:pt x="12760" y="12580"/>
                </a:lnTo>
                <a:lnTo>
                  <a:pt x="11997" y="12580"/>
                </a:lnTo>
                <a:lnTo>
                  <a:pt x="11997" y="12020"/>
                </a:lnTo>
                <a:lnTo>
                  <a:pt x="11001" y="12020"/>
                </a:lnTo>
                <a:lnTo>
                  <a:pt x="11001" y="12580"/>
                </a:lnTo>
                <a:lnTo>
                  <a:pt x="10238" y="12580"/>
                </a:lnTo>
                <a:lnTo>
                  <a:pt x="10238" y="12020"/>
                </a:lnTo>
                <a:lnTo>
                  <a:pt x="9243" y="12020"/>
                </a:lnTo>
                <a:lnTo>
                  <a:pt x="9243" y="12580"/>
                </a:lnTo>
                <a:lnTo>
                  <a:pt x="8480" y="12580"/>
                </a:lnTo>
                <a:lnTo>
                  <a:pt x="8480" y="12020"/>
                </a:lnTo>
                <a:lnTo>
                  <a:pt x="7599" y="12020"/>
                </a:lnTo>
                <a:lnTo>
                  <a:pt x="7599" y="12580"/>
                </a:lnTo>
                <a:lnTo>
                  <a:pt x="6836" y="12580"/>
                </a:lnTo>
                <a:lnTo>
                  <a:pt x="6836" y="11637"/>
                </a:lnTo>
                <a:cubicBezTo>
                  <a:pt x="6785" y="11406"/>
                  <a:pt x="6611" y="10941"/>
                  <a:pt x="6042" y="10941"/>
                </a:cubicBezTo>
                <a:cubicBezTo>
                  <a:pt x="6025" y="10941"/>
                  <a:pt x="6008" y="10938"/>
                  <a:pt x="5992" y="10937"/>
                </a:cubicBezTo>
                <a:close/>
                <a:moveTo>
                  <a:pt x="18724" y="11960"/>
                </a:moveTo>
                <a:cubicBezTo>
                  <a:pt x="18679" y="11960"/>
                  <a:pt x="18630" y="11962"/>
                  <a:pt x="18578" y="11965"/>
                </a:cubicBezTo>
                <a:cubicBezTo>
                  <a:pt x="17773" y="12017"/>
                  <a:pt x="17571" y="12819"/>
                  <a:pt x="16975" y="13190"/>
                </a:cubicBezTo>
                <a:cubicBezTo>
                  <a:pt x="16446" y="13520"/>
                  <a:pt x="3685" y="18765"/>
                  <a:pt x="3126" y="19006"/>
                </a:cubicBezTo>
                <a:cubicBezTo>
                  <a:pt x="2780" y="19156"/>
                  <a:pt x="2366" y="19181"/>
                  <a:pt x="1954" y="19181"/>
                </a:cubicBezTo>
                <a:cubicBezTo>
                  <a:pt x="1744" y="19181"/>
                  <a:pt x="1534" y="19175"/>
                  <a:pt x="1334" y="19175"/>
                </a:cubicBezTo>
                <a:cubicBezTo>
                  <a:pt x="731" y="19175"/>
                  <a:pt x="215" y="19234"/>
                  <a:pt x="37" y="19710"/>
                </a:cubicBezTo>
                <a:cubicBezTo>
                  <a:pt x="-177" y="20284"/>
                  <a:pt x="567" y="20350"/>
                  <a:pt x="1329" y="20802"/>
                </a:cubicBezTo>
                <a:cubicBezTo>
                  <a:pt x="1924" y="21156"/>
                  <a:pt x="1829" y="21547"/>
                  <a:pt x="2523" y="21547"/>
                </a:cubicBezTo>
                <a:cubicBezTo>
                  <a:pt x="2570" y="21547"/>
                  <a:pt x="2622" y="21545"/>
                  <a:pt x="2676" y="21541"/>
                </a:cubicBezTo>
                <a:cubicBezTo>
                  <a:pt x="3480" y="21487"/>
                  <a:pt x="3676" y="20683"/>
                  <a:pt x="4269" y="20310"/>
                </a:cubicBezTo>
                <a:cubicBezTo>
                  <a:pt x="4796" y="19978"/>
                  <a:pt x="17548" y="14736"/>
                  <a:pt x="18109" y="14497"/>
                </a:cubicBezTo>
                <a:cubicBezTo>
                  <a:pt x="18446" y="14353"/>
                  <a:pt x="18847" y="14327"/>
                  <a:pt x="19248" y="14327"/>
                </a:cubicBezTo>
                <a:cubicBezTo>
                  <a:pt x="19480" y="14327"/>
                  <a:pt x="19714" y="14336"/>
                  <a:pt x="19934" y="14336"/>
                </a:cubicBezTo>
                <a:cubicBezTo>
                  <a:pt x="20523" y="14336"/>
                  <a:pt x="21024" y="14272"/>
                  <a:pt x="21202" y="13805"/>
                </a:cubicBezTo>
                <a:cubicBezTo>
                  <a:pt x="21421" y="13232"/>
                  <a:pt x="20676" y="13163"/>
                  <a:pt x="19917" y="12708"/>
                </a:cubicBezTo>
                <a:cubicBezTo>
                  <a:pt x="19323" y="12351"/>
                  <a:pt x="19425" y="11960"/>
                  <a:pt x="18724" y="11960"/>
                </a:cubicBezTo>
                <a:close/>
                <a:moveTo>
                  <a:pt x="2384" y="11965"/>
                </a:moveTo>
                <a:cubicBezTo>
                  <a:pt x="1828" y="12014"/>
                  <a:pt x="1878" y="12376"/>
                  <a:pt x="1324" y="12708"/>
                </a:cubicBezTo>
                <a:cubicBezTo>
                  <a:pt x="566" y="13163"/>
                  <a:pt x="-179" y="13232"/>
                  <a:pt x="40" y="13805"/>
                </a:cubicBezTo>
                <a:cubicBezTo>
                  <a:pt x="399" y="14747"/>
                  <a:pt x="2077" y="14046"/>
                  <a:pt x="3133" y="14497"/>
                </a:cubicBezTo>
                <a:cubicBezTo>
                  <a:pt x="3352" y="14590"/>
                  <a:pt x="5429" y="15447"/>
                  <a:pt x="7913" y="16476"/>
                </a:cubicBezTo>
                <a:cubicBezTo>
                  <a:pt x="8576" y="16201"/>
                  <a:pt x="9270" y="15914"/>
                  <a:pt x="9963" y="15625"/>
                </a:cubicBezTo>
                <a:cubicBezTo>
                  <a:pt x="7086" y="14426"/>
                  <a:pt x="4499" y="13335"/>
                  <a:pt x="4267" y="13190"/>
                </a:cubicBezTo>
                <a:cubicBezTo>
                  <a:pt x="3671" y="12819"/>
                  <a:pt x="3468" y="12017"/>
                  <a:pt x="2664" y="11965"/>
                </a:cubicBezTo>
                <a:cubicBezTo>
                  <a:pt x="2556" y="11958"/>
                  <a:pt x="2464" y="11958"/>
                  <a:pt x="2384" y="11965"/>
                </a:cubicBezTo>
                <a:close/>
                <a:moveTo>
                  <a:pt x="13327" y="17024"/>
                </a:moveTo>
                <a:cubicBezTo>
                  <a:pt x="12662" y="17299"/>
                  <a:pt x="11972" y="17587"/>
                  <a:pt x="11279" y="17875"/>
                </a:cubicBezTo>
                <a:cubicBezTo>
                  <a:pt x="14155" y="19074"/>
                  <a:pt x="16739" y="20164"/>
                  <a:pt x="16970" y="20310"/>
                </a:cubicBezTo>
                <a:cubicBezTo>
                  <a:pt x="17563" y="20683"/>
                  <a:pt x="17762" y="21487"/>
                  <a:pt x="18566" y="21541"/>
                </a:cubicBezTo>
                <a:cubicBezTo>
                  <a:pt x="19428" y="21600"/>
                  <a:pt x="19275" y="21180"/>
                  <a:pt x="19910" y="20802"/>
                </a:cubicBezTo>
                <a:cubicBezTo>
                  <a:pt x="20673" y="20350"/>
                  <a:pt x="21417" y="20284"/>
                  <a:pt x="21202" y="19710"/>
                </a:cubicBezTo>
                <a:cubicBezTo>
                  <a:pt x="20850" y="18767"/>
                  <a:pt x="19169" y="19461"/>
                  <a:pt x="18116" y="19006"/>
                </a:cubicBezTo>
                <a:cubicBezTo>
                  <a:pt x="17898" y="18912"/>
                  <a:pt x="15814" y="18054"/>
                  <a:pt x="13327" y="17024"/>
                </a:cubicBezTo>
                <a:close/>
              </a:path>
            </a:pathLst>
          </a:custGeom>
          <a:solidFill>
            <a:srgbClr val="A7A7A7"/>
          </a:solidFill>
          <a:ln w="25400">
            <a:solidFill>
              <a:schemeClr val="accent1"/>
            </a:solidFill>
          </a:ln>
        </p:spPr>
        <p:txBody>
          <a:bodyPr lIns="50800" tIns="50800" rIns="50800" bIns="50800" anchor="ctr"/>
          <a:lstStyle/>
          <a:p>
            <a:pPr/>
          </a:p>
        </p:txBody>
      </p:sp>
      <p:sp>
        <p:nvSpPr>
          <p:cNvPr id="200" name="Diadema"/>
          <p:cNvSpPr/>
          <p:nvPr/>
        </p:nvSpPr>
        <p:spPr>
          <a:xfrm>
            <a:off x="6969762" y="3178738"/>
            <a:ext cx="522050" cy="274456"/>
          </a:xfrm>
          <a:custGeom>
            <a:avLst/>
            <a:gdLst/>
            <a:ahLst/>
            <a:cxnLst>
              <a:cxn ang="0">
                <a:pos x="wd2" y="hd2"/>
              </a:cxn>
              <a:cxn ang="5400000">
                <a:pos x="wd2" y="hd2"/>
              </a:cxn>
              <a:cxn ang="10800000">
                <a:pos x="wd2" y="hd2"/>
              </a:cxn>
              <a:cxn ang="16200000">
                <a:pos x="wd2" y="hd2"/>
              </a:cxn>
            </a:cxnLst>
            <a:rect l="0" t="0" r="r" b="b"/>
            <a:pathLst>
              <a:path w="21095" h="21189" fill="norm" stroke="1" extrusionOk="0">
                <a:moveTo>
                  <a:pt x="10548" y="0"/>
                </a:moveTo>
                <a:cubicBezTo>
                  <a:pt x="10216" y="0"/>
                  <a:pt x="9946" y="512"/>
                  <a:pt x="9946" y="1147"/>
                </a:cubicBezTo>
                <a:cubicBezTo>
                  <a:pt x="9946" y="1228"/>
                  <a:pt x="9921" y="1290"/>
                  <a:pt x="9874" y="1270"/>
                </a:cubicBezTo>
                <a:cubicBezTo>
                  <a:pt x="9821" y="1250"/>
                  <a:pt x="9762" y="1240"/>
                  <a:pt x="9704" y="1261"/>
                </a:cubicBezTo>
                <a:cubicBezTo>
                  <a:pt x="9466" y="1301"/>
                  <a:pt x="9260" y="1612"/>
                  <a:pt x="9181" y="2036"/>
                </a:cubicBezTo>
                <a:cubicBezTo>
                  <a:pt x="9139" y="2258"/>
                  <a:pt x="9140" y="2481"/>
                  <a:pt x="9161" y="2673"/>
                </a:cubicBezTo>
                <a:cubicBezTo>
                  <a:pt x="9172" y="2753"/>
                  <a:pt x="9139" y="2824"/>
                  <a:pt x="9097" y="2824"/>
                </a:cubicBezTo>
                <a:cubicBezTo>
                  <a:pt x="9033" y="2824"/>
                  <a:pt x="8966" y="2843"/>
                  <a:pt x="8897" y="2893"/>
                </a:cubicBezTo>
                <a:cubicBezTo>
                  <a:pt x="8676" y="3044"/>
                  <a:pt x="8517" y="3439"/>
                  <a:pt x="8501" y="3883"/>
                </a:cubicBezTo>
                <a:cubicBezTo>
                  <a:pt x="8475" y="4629"/>
                  <a:pt x="8802" y="5202"/>
                  <a:pt x="9171" y="5121"/>
                </a:cubicBezTo>
                <a:cubicBezTo>
                  <a:pt x="9245" y="5101"/>
                  <a:pt x="9313" y="5223"/>
                  <a:pt x="9313" y="5364"/>
                </a:cubicBezTo>
                <a:cubicBezTo>
                  <a:pt x="9313" y="5586"/>
                  <a:pt x="9308" y="5807"/>
                  <a:pt x="9287" y="6029"/>
                </a:cubicBezTo>
                <a:cubicBezTo>
                  <a:pt x="9281" y="6110"/>
                  <a:pt x="9240" y="6150"/>
                  <a:pt x="9197" y="6130"/>
                </a:cubicBezTo>
                <a:cubicBezTo>
                  <a:pt x="8970" y="5989"/>
                  <a:pt x="8728" y="5909"/>
                  <a:pt x="8480" y="5909"/>
                </a:cubicBezTo>
                <a:cubicBezTo>
                  <a:pt x="7540" y="5909"/>
                  <a:pt x="6727" y="7018"/>
                  <a:pt x="6395" y="8591"/>
                </a:cubicBezTo>
                <a:cubicBezTo>
                  <a:pt x="6379" y="8672"/>
                  <a:pt x="6326" y="8701"/>
                  <a:pt x="6289" y="8661"/>
                </a:cubicBezTo>
                <a:cubicBezTo>
                  <a:pt x="6110" y="8449"/>
                  <a:pt x="5951" y="8197"/>
                  <a:pt x="5819" y="7895"/>
                </a:cubicBezTo>
                <a:cubicBezTo>
                  <a:pt x="5793" y="7834"/>
                  <a:pt x="5799" y="7743"/>
                  <a:pt x="5836" y="7703"/>
                </a:cubicBezTo>
                <a:cubicBezTo>
                  <a:pt x="6020" y="7481"/>
                  <a:pt x="6135" y="7078"/>
                  <a:pt x="6119" y="6634"/>
                </a:cubicBezTo>
                <a:cubicBezTo>
                  <a:pt x="6093" y="6019"/>
                  <a:pt x="5808" y="5535"/>
                  <a:pt x="5486" y="5575"/>
                </a:cubicBezTo>
                <a:cubicBezTo>
                  <a:pt x="5137" y="5616"/>
                  <a:pt x="4879" y="6202"/>
                  <a:pt x="4922" y="6858"/>
                </a:cubicBezTo>
                <a:cubicBezTo>
                  <a:pt x="4964" y="7493"/>
                  <a:pt x="5170" y="7977"/>
                  <a:pt x="5281" y="8270"/>
                </a:cubicBezTo>
                <a:cubicBezTo>
                  <a:pt x="5308" y="8340"/>
                  <a:pt x="5281" y="8431"/>
                  <a:pt x="5238" y="8431"/>
                </a:cubicBezTo>
                <a:cubicBezTo>
                  <a:pt x="4652" y="8491"/>
                  <a:pt x="4130" y="9006"/>
                  <a:pt x="3760" y="9783"/>
                </a:cubicBezTo>
                <a:cubicBezTo>
                  <a:pt x="3729" y="9843"/>
                  <a:pt x="3677" y="9810"/>
                  <a:pt x="3671" y="9720"/>
                </a:cubicBezTo>
                <a:cubicBezTo>
                  <a:pt x="3661" y="9336"/>
                  <a:pt x="3639" y="9054"/>
                  <a:pt x="3607" y="8711"/>
                </a:cubicBezTo>
                <a:cubicBezTo>
                  <a:pt x="3538" y="7955"/>
                  <a:pt x="3232" y="7572"/>
                  <a:pt x="2868" y="7693"/>
                </a:cubicBezTo>
                <a:cubicBezTo>
                  <a:pt x="2662" y="7764"/>
                  <a:pt x="2488" y="8047"/>
                  <a:pt x="2424" y="8431"/>
                </a:cubicBezTo>
                <a:cubicBezTo>
                  <a:pt x="2282" y="9298"/>
                  <a:pt x="2636" y="10042"/>
                  <a:pt x="3048" y="9972"/>
                </a:cubicBezTo>
                <a:cubicBezTo>
                  <a:pt x="3074" y="9972"/>
                  <a:pt x="3147" y="9941"/>
                  <a:pt x="3137" y="10073"/>
                </a:cubicBezTo>
                <a:cubicBezTo>
                  <a:pt x="3132" y="10264"/>
                  <a:pt x="3116" y="10346"/>
                  <a:pt x="3074" y="10517"/>
                </a:cubicBezTo>
                <a:cubicBezTo>
                  <a:pt x="3058" y="10577"/>
                  <a:pt x="3022" y="10597"/>
                  <a:pt x="2990" y="10577"/>
                </a:cubicBezTo>
                <a:cubicBezTo>
                  <a:pt x="2826" y="10466"/>
                  <a:pt x="2657" y="10407"/>
                  <a:pt x="2477" y="10407"/>
                </a:cubicBezTo>
                <a:cubicBezTo>
                  <a:pt x="1886" y="10407"/>
                  <a:pt x="1375" y="11042"/>
                  <a:pt x="1111" y="11970"/>
                </a:cubicBezTo>
                <a:cubicBezTo>
                  <a:pt x="1095" y="12020"/>
                  <a:pt x="1063" y="12041"/>
                  <a:pt x="1042" y="12011"/>
                </a:cubicBezTo>
                <a:cubicBezTo>
                  <a:pt x="957" y="11920"/>
                  <a:pt x="883" y="11808"/>
                  <a:pt x="809" y="11677"/>
                </a:cubicBezTo>
                <a:cubicBezTo>
                  <a:pt x="778" y="11626"/>
                  <a:pt x="794" y="11536"/>
                  <a:pt x="831" y="11516"/>
                </a:cubicBezTo>
                <a:cubicBezTo>
                  <a:pt x="1089" y="11365"/>
                  <a:pt x="1274" y="10879"/>
                  <a:pt x="1253" y="10325"/>
                </a:cubicBezTo>
                <a:cubicBezTo>
                  <a:pt x="1232" y="9780"/>
                  <a:pt x="1000" y="9326"/>
                  <a:pt x="715" y="9266"/>
                </a:cubicBezTo>
                <a:cubicBezTo>
                  <a:pt x="409" y="9205"/>
                  <a:pt x="144" y="9589"/>
                  <a:pt x="70" y="10114"/>
                </a:cubicBezTo>
                <a:lnTo>
                  <a:pt x="60" y="10114"/>
                </a:lnTo>
                <a:cubicBezTo>
                  <a:pt x="45" y="10265"/>
                  <a:pt x="-257" y="13875"/>
                  <a:pt x="651" y="16275"/>
                </a:cubicBezTo>
                <a:cubicBezTo>
                  <a:pt x="751" y="16537"/>
                  <a:pt x="809" y="16860"/>
                  <a:pt x="809" y="17183"/>
                </a:cubicBezTo>
                <a:lnTo>
                  <a:pt x="809" y="18910"/>
                </a:lnTo>
                <a:cubicBezTo>
                  <a:pt x="809" y="18920"/>
                  <a:pt x="809" y="18937"/>
                  <a:pt x="809" y="18948"/>
                </a:cubicBezTo>
                <a:cubicBezTo>
                  <a:pt x="809" y="19059"/>
                  <a:pt x="809" y="19171"/>
                  <a:pt x="809" y="19272"/>
                </a:cubicBezTo>
                <a:cubicBezTo>
                  <a:pt x="809" y="19605"/>
                  <a:pt x="952" y="19906"/>
                  <a:pt x="1121" y="19956"/>
                </a:cubicBezTo>
                <a:cubicBezTo>
                  <a:pt x="7387" y="21600"/>
                  <a:pt x="13736" y="21600"/>
                  <a:pt x="20002" y="19956"/>
                </a:cubicBezTo>
                <a:cubicBezTo>
                  <a:pt x="20171" y="19916"/>
                  <a:pt x="20314" y="19605"/>
                  <a:pt x="20314" y="19272"/>
                </a:cubicBezTo>
                <a:lnTo>
                  <a:pt x="20314" y="17255"/>
                </a:lnTo>
                <a:cubicBezTo>
                  <a:pt x="20314" y="16943"/>
                  <a:pt x="20361" y="16651"/>
                  <a:pt x="20451" y="16388"/>
                </a:cubicBezTo>
                <a:cubicBezTo>
                  <a:pt x="21343" y="13938"/>
                  <a:pt x="21054" y="10255"/>
                  <a:pt x="21038" y="10104"/>
                </a:cubicBezTo>
                <a:lnTo>
                  <a:pt x="21027" y="10104"/>
                </a:lnTo>
                <a:cubicBezTo>
                  <a:pt x="20953" y="9580"/>
                  <a:pt x="20689" y="9196"/>
                  <a:pt x="20383" y="9256"/>
                </a:cubicBezTo>
                <a:cubicBezTo>
                  <a:pt x="20098" y="9317"/>
                  <a:pt x="19865" y="9761"/>
                  <a:pt x="19844" y="10315"/>
                </a:cubicBezTo>
                <a:cubicBezTo>
                  <a:pt x="19823" y="10870"/>
                  <a:pt x="20007" y="11345"/>
                  <a:pt x="20266" y="11507"/>
                </a:cubicBezTo>
                <a:cubicBezTo>
                  <a:pt x="20303" y="11527"/>
                  <a:pt x="20319" y="11617"/>
                  <a:pt x="20288" y="11667"/>
                </a:cubicBezTo>
                <a:cubicBezTo>
                  <a:pt x="20219" y="11788"/>
                  <a:pt x="20139" y="11901"/>
                  <a:pt x="20055" y="12001"/>
                </a:cubicBezTo>
                <a:cubicBezTo>
                  <a:pt x="20029" y="12032"/>
                  <a:pt x="19998" y="12011"/>
                  <a:pt x="19987" y="11960"/>
                </a:cubicBezTo>
                <a:cubicBezTo>
                  <a:pt x="19723" y="11033"/>
                  <a:pt x="19211" y="10397"/>
                  <a:pt x="18620" y="10397"/>
                </a:cubicBezTo>
                <a:cubicBezTo>
                  <a:pt x="18440" y="10397"/>
                  <a:pt x="18267" y="10456"/>
                  <a:pt x="18108" y="10567"/>
                </a:cubicBezTo>
                <a:cubicBezTo>
                  <a:pt x="18077" y="10588"/>
                  <a:pt x="18039" y="10558"/>
                  <a:pt x="18023" y="10508"/>
                </a:cubicBezTo>
                <a:cubicBezTo>
                  <a:pt x="17980" y="10346"/>
                  <a:pt x="17965" y="10255"/>
                  <a:pt x="17960" y="10063"/>
                </a:cubicBezTo>
                <a:cubicBezTo>
                  <a:pt x="17949" y="9932"/>
                  <a:pt x="18023" y="9952"/>
                  <a:pt x="18049" y="9962"/>
                </a:cubicBezTo>
                <a:cubicBezTo>
                  <a:pt x="18461" y="10033"/>
                  <a:pt x="18815" y="9288"/>
                  <a:pt x="18673" y="8421"/>
                </a:cubicBezTo>
                <a:cubicBezTo>
                  <a:pt x="18609" y="8038"/>
                  <a:pt x="18435" y="7764"/>
                  <a:pt x="18229" y="7684"/>
                </a:cubicBezTo>
                <a:cubicBezTo>
                  <a:pt x="17865" y="7553"/>
                  <a:pt x="17559" y="7935"/>
                  <a:pt x="17490" y="8702"/>
                </a:cubicBezTo>
                <a:cubicBezTo>
                  <a:pt x="17458" y="9034"/>
                  <a:pt x="17443" y="9327"/>
                  <a:pt x="17427" y="9710"/>
                </a:cubicBezTo>
                <a:cubicBezTo>
                  <a:pt x="17422" y="9801"/>
                  <a:pt x="17368" y="9831"/>
                  <a:pt x="17336" y="9770"/>
                </a:cubicBezTo>
                <a:cubicBezTo>
                  <a:pt x="16967" y="8983"/>
                  <a:pt x="16444" y="8482"/>
                  <a:pt x="15858" y="8421"/>
                </a:cubicBezTo>
                <a:cubicBezTo>
                  <a:pt x="15816" y="8421"/>
                  <a:pt x="15791" y="8318"/>
                  <a:pt x="15817" y="8257"/>
                </a:cubicBezTo>
                <a:cubicBezTo>
                  <a:pt x="15928" y="7955"/>
                  <a:pt x="16133" y="7481"/>
                  <a:pt x="16175" y="6845"/>
                </a:cubicBezTo>
                <a:cubicBezTo>
                  <a:pt x="16223" y="6200"/>
                  <a:pt x="15959" y="5606"/>
                  <a:pt x="15611" y="5566"/>
                </a:cubicBezTo>
                <a:cubicBezTo>
                  <a:pt x="15289" y="5525"/>
                  <a:pt x="14999" y="6010"/>
                  <a:pt x="14978" y="6625"/>
                </a:cubicBezTo>
                <a:cubicBezTo>
                  <a:pt x="14962" y="7068"/>
                  <a:pt x="15073" y="7471"/>
                  <a:pt x="15263" y="7693"/>
                </a:cubicBezTo>
                <a:cubicBezTo>
                  <a:pt x="15300" y="7733"/>
                  <a:pt x="15304" y="7825"/>
                  <a:pt x="15278" y="7885"/>
                </a:cubicBezTo>
                <a:cubicBezTo>
                  <a:pt x="15146" y="8188"/>
                  <a:pt x="14989" y="8439"/>
                  <a:pt x="14809" y="8651"/>
                </a:cubicBezTo>
                <a:cubicBezTo>
                  <a:pt x="14772" y="8702"/>
                  <a:pt x="14720" y="8663"/>
                  <a:pt x="14704" y="8582"/>
                </a:cubicBezTo>
                <a:cubicBezTo>
                  <a:pt x="14371" y="7009"/>
                  <a:pt x="13564" y="5900"/>
                  <a:pt x="12619" y="5900"/>
                </a:cubicBezTo>
                <a:cubicBezTo>
                  <a:pt x="12365" y="5900"/>
                  <a:pt x="12126" y="5979"/>
                  <a:pt x="11899" y="6120"/>
                </a:cubicBezTo>
                <a:cubicBezTo>
                  <a:pt x="11863" y="6141"/>
                  <a:pt x="11821" y="6100"/>
                  <a:pt x="11810" y="6020"/>
                </a:cubicBezTo>
                <a:cubicBezTo>
                  <a:pt x="11795" y="5808"/>
                  <a:pt x="11784" y="5595"/>
                  <a:pt x="11784" y="5383"/>
                </a:cubicBezTo>
                <a:cubicBezTo>
                  <a:pt x="11784" y="5232"/>
                  <a:pt x="11853" y="5112"/>
                  <a:pt x="11932" y="5112"/>
                </a:cubicBezTo>
                <a:cubicBezTo>
                  <a:pt x="12349" y="5203"/>
                  <a:pt x="12714" y="4445"/>
                  <a:pt x="12566" y="3568"/>
                </a:cubicBezTo>
                <a:cubicBezTo>
                  <a:pt x="12529" y="3336"/>
                  <a:pt x="12439" y="3125"/>
                  <a:pt x="12328" y="3004"/>
                </a:cubicBezTo>
                <a:cubicBezTo>
                  <a:pt x="12217" y="2882"/>
                  <a:pt x="12106" y="2824"/>
                  <a:pt x="12000" y="2824"/>
                </a:cubicBezTo>
                <a:cubicBezTo>
                  <a:pt x="11958" y="2824"/>
                  <a:pt x="11927" y="2753"/>
                  <a:pt x="11937" y="2673"/>
                </a:cubicBezTo>
                <a:cubicBezTo>
                  <a:pt x="11948" y="2562"/>
                  <a:pt x="11953" y="2441"/>
                  <a:pt x="11947" y="2320"/>
                </a:cubicBezTo>
                <a:cubicBezTo>
                  <a:pt x="11921" y="1765"/>
                  <a:pt x="11688" y="1311"/>
                  <a:pt x="11398" y="1261"/>
                </a:cubicBezTo>
                <a:cubicBezTo>
                  <a:pt x="11340" y="1251"/>
                  <a:pt x="11283" y="1260"/>
                  <a:pt x="11225" y="1270"/>
                </a:cubicBezTo>
                <a:cubicBezTo>
                  <a:pt x="11177" y="1280"/>
                  <a:pt x="11151" y="1198"/>
                  <a:pt x="11151" y="1147"/>
                </a:cubicBezTo>
                <a:cubicBezTo>
                  <a:pt x="11151" y="512"/>
                  <a:pt x="10881" y="0"/>
                  <a:pt x="10548" y="0"/>
                </a:cubicBezTo>
                <a:close/>
                <a:moveTo>
                  <a:pt x="12612" y="6918"/>
                </a:moveTo>
                <a:cubicBezTo>
                  <a:pt x="13309" y="6918"/>
                  <a:pt x="13912" y="7725"/>
                  <a:pt x="14176" y="8875"/>
                </a:cubicBezTo>
                <a:cubicBezTo>
                  <a:pt x="14202" y="8996"/>
                  <a:pt x="14165" y="9126"/>
                  <a:pt x="14102" y="9146"/>
                </a:cubicBezTo>
                <a:cubicBezTo>
                  <a:pt x="13737" y="9267"/>
                  <a:pt x="13363" y="9185"/>
                  <a:pt x="13015" y="8913"/>
                </a:cubicBezTo>
                <a:cubicBezTo>
                  <a:pt x="12608" y="8600"/>
                  <a:pt x="12280" y="8046"/>
                  <a:pt x="12058" y="7340"/>
                </a:cubicBezTo>
                <a:cubicBezTo>
                  <a:pt x="12026" y="7239"/>
                  <a:pt x="12054" y="7100"/>
                  <a:pt x="12117" y="7060"/>
                </a:cubicBezTo>
                <a:cubicBezTo>
                  <a:pt x="12276" y="6969"/>
                  <a:pt x="12438" y="6918"/>
                  <a:pt x="12612" y="6918"/>
                </a:cubicBezTo>
                <a:close/>
                <a:moveTo>
                  <a:pt x="8475" y="6937"/>
                </a:moveTo>
                <a:cubicBezTo>
                  <a:pt x="8649" y="6937"/>
                  <a:pt x="8811" y="6988"/>
                  <a:pt x="8970" y="7079"/>
                </a:cubicBezTo>
                <a:cubicBezTo>
                  <a:pt x="9033" y="7099"/>
                  <a:pt x="9061" y="7239"/>
                  <a:pt x="9029" y="7350"/>
                </a:cubicBezTo>
                <a:cubicBezTo>
                  <a:pt x="8813" y="8056"/>
                  <a:pt x="8479" y="8603"/>
                  <a:pt x="8072" y="8925"/>
                </a:cubicBezTo>
                <a:cubicBezTo>
                  <a:pt x="7724" y="9198"/>
                  <a:pt x="7350" y="9276"/>
                  <a:pt x="6985" y="9155"/>
                </a:cubicBezTo>
                <a:cubicBezTo>
                  <a:pt x="6922" y="9135"/>
                  <a:pt x="6885" y="9005"/>
                  <a:pt x="6911" y="8894"/>
                </a:cubicBezTo>
                <a:cubicBezTo>
                  <a:pt x="7175" y="7744"/>
                  <a:pt x="7778" y="6937"/>
                  <a:pt x="8475" y="6937"/>
                </a:cubicBezTo>
                <a:close/>
                <a:moveTo>
                  <a:pt x="15743" y="9389"/>
                </a:moveTo>
                <a:cubicBezTo>
                  <a:pt x="16271" y="9389"/>
                  <a:pt x="16746" y="9871"/>
                  <a:pt x="17041" y="10627"/>
                </a:cubicBezTo>
                <a:cubicBezTo>
                  <a:pt x="17089" y="10748"/>
                  <a:pt x="17053" y="10920"/>
                  <a:pt x="16974" y="10930"/>
                </a:cubicBezTo>
                <a:cubicBezTo>
                  <a:pt x="16689" y="10980"/>
                  <a:pt x="16397" y="10910"/>
                  <a:pt x="16122" y="10719"/>
                </a:cubicBezTo>
                <a:cubicBezTo>
                  <a:pt x="15832" y="10517"/>
                  <a:pt x="15575" y="10194"/>
                  <a:pt x="15364" y="9770"/>
                </a:cubicBezTo>
                <a:cubicBezTo>
                  <a:pt x="15311" y="9659"/>
                  <a:pt x="15337" y="9479"/>
                  <a:pt x="15416" y="9449"/>
                </a:cubicBezTo>
                <a:cubicBezTo>
                  <a:pt x="15522" y="9408"/>
                  <a:pt x="15632" y="9389"/>
                  <a:pt x="15743" y="9389"/>
                </a:cubicBezTo>
                <a:close/>
                <a:moveTo>
                  <a:pt x="5344" y="9398"/>
                </a:moveTo>
                <a:cubicBezTo>
                  <a:pt x="5455" y="9398"/>
                  <a:pt x="5565" y="9418"/>
                  <a:pt x="5671" y="9458"/>
                </a:cubicBezTo>
                <a:cubicBezTo>
                  <a:pt x="5750" y="9488"/>
                  <a:pt x="5781" y="9672"/>
                  <a:pt x="5723" y="9783"/>
                </a:cubicBezTo>
                <a:cubicBezTo>
                  <a:pt x="5512" y="10206"/>
                  <a:pt x="5255" y="10526"/>
                  <a:pt x="4965" y="10728"/>
                </a:cubicBezTo>
                <a:cubicBezTo>
                  <a:pt x="4690" y="10920"/>
                  <a:pt x="4398" y="10993"/>
                  <a:pt x="4113" y="10942"/>
                </a:cubicBezTo>
                <a:cubicBezTo>
                  <a:pt x="4034" y="10932"/>
                  <a:pt x="3998" y="10761"/>
                  <a:pt x="4046" y="10640"/>
                </a:cubicBezTo>
                <a:cubicBezTo>
                  <a:pt x="4341" y="9894"/>
                  <a:pt x="4816" y="9398"/>
                  <a:pt x="5344" y="9398"/>
                </a:cubicBezTo>
                <a:close/>
                <a:moveTo>
                  <a:pt x="2477" y="11425"/>
                </a:moveTo>
                <a:cubicBezTo>
                  <a:pt x="2540" y="11425"/>
                  <a:pt x="2610" y="11435"/>
                  <a:pt x="2668" y="11466"/>
                </a:cubicBezTo>
                <a:cubicBezTo>
                  <a:pt x="2711" y="11486"/>
                  <a:pt x="2726" y="11597"/>
                  <a:pt x="2695" y="11658"/>
                </a:cubicBezTo>
                <a:cubicBezTo>
                  <a:pt x="2589" y="11839"/>
                  <a:pt x="2472" y="12000"/>
                  <a:pt x="2340" y="12121"/>
                </a:cubicBezTo>
                <a:cubicBezTo>
                  <a:pt x="2140" y="12303"/>
                  <a:pt x="1929" y="12383"/>
                  <a:pt x="1718" y="12373"/>
                </a:cubicBezTo>
                <a:cubicBezTo>
                  <a:pt x="1671" y="12373"/>
                  <a:pt x="1644" y="12261"/>
                  <a:pt x="1670" y="12190"/>
                </a:cubicBezTo>
                <a:cubicBezTo>
                  <a:pt x="1855" y="11727"/>
                  <a:pt x="2144" y="11425"/>
                  <a:pt x="2477" y="11425"/>
                </a:cubicBezTo>
                <a:close/>
                <a:moveTo>
                  <a:pt x="18615" y="11434"/>
                </a:moveTo>
                <a:cubicBezTo>
                  <a:pt x="18942" y="11434"/>
                  <a:pt x="19232" y="11739"/>
                  <a:pt x="19422" y="12203"/>
                </a:cubicBezTo>
                <a:cubicBezTo>
                  <a:pt x="19453" y="12274"/>
                  <a:pt x="19428" y="12373"/>
                  <a:pt x="19375" y="12383"/>
                </a:cubicBezTo>
                <a:cubicBezTo>
                  <a:pt x="19164" y="12393"/>
                  <a:pt x="18947" y="12312"/>
                  <a:pt x="18752" y="12131"/>
                </a:cubicBezTo>
                <a:cubicBezTo>
                  <a:pt x="18620" y="12010"/>
                  <a:pt x="18499" y="11859"/>
                  <a:pt x="18399" y="11667"/>
                </a:cubicBezTo>
                <a:cubicBezTo>
                  <a:pt x="18362" y="11607"/>
                  <a:pt x="18383" y="11485"/>
                  <a:pt x="18425" y="11475"/>
                </a:cubicBezTo>
                <a:cubicBezTo>
                  <a:pt x="18489" y="11455"/>
                  <a:pt x="18552" y="11434"/>
                  <a:pt x="18615" y="11434"/>
                </a:cubicBezTo>
                <a:close/>
              </a:path>
            </a:pathLst>
          </a:custGeom>
          <a:solidFill>
            <a:schemeClr val="accent4">
              <a:lumOff val="10294"/>
            </a:schemeClr>
          </a:solidFill>
          <a:ln w="25400">
            <a:solidFill>
              <a:schemeClr val="accent1"/>
            </a:solidFill>
          </a:ln>
        </p:spPr>
        <p:txBody>
          <a:bodyPr lIns="50800" tIns="50800" rIns="50800" bIns="50800" anchor="ctr"/>
          <a:lstStyle/>
          <a:p>
            <a:pPr/>
          </a:p>
        </p:txBody>
      </p:sp>
      <p:sp>
        <p:nvSpPr>
          <p:cNvPr id="201" name="Microfono"/>
          <p:cNvSpPr/>
          <p:nvPr/>
        </p:nvSpPr>
        <p:spPr>
          <a:xfrm>
            <a:off x="9392121" y="1490706"/>
            <a:ext cx="501789" cy="15230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7" y="0"/>
                </a:moveTo>
                <a:cubicBezTo>
                  <a:pt x="6202" y="0"/>
                  <a:pt x="2346" y="1039"/>
                  <a:pt x="1265" y="2442"/>
                </a:cubicBezTo>
                <a:lnTo>
                  <a:pt x="20335" y="2442"/>
                </a:lnTo>
                <a:cubicBezTo>
                  <a:pt x="19254" y="1039"/>
                  <a:pt x="15393" y="0"/>
                  <a:pt x="10797" y="0"/>
                </a:cubicBezTo>
                <a:close/>
                <a:moveTo>
                  <a:pt x="0" y="2803"/>
                </a:moveTo>
                <a:lnTo>
                  <a:pt x="0" y="3697"/>
                </a:lnTo>
                <a:lnTo>
                  <a:pt x="21600" y="3697"/>
                </a:lnTo>
                <a:lnTo>
                  <a:pt x="21600" y="2803"/>
                </a:lnTo>
                <a:lnTo>
                  <a:pt x="0" y="2803"/>
                </a:lnTo>
                <a:close/>
                <a:moveTo>
                  <a:pt x="1281" y="4060"/>
                </a:moveTo>
                <a:cubicBezTo>
                  <a:pt x="1839" y="4766"/>
                  <a:pt x="3100" y="5378"/>
                  <a:pt x="4805" y="5810"/>
                </a:cubicBezTo>
                <a:lnTo>
                  <a:pt x="16795" y="5810"/>
                </a:lnTo>
                <a:cubicBezTo>
                  <a:pt x="18500" y="5378"/>
                  <a:pt x="19756" y="4766"/>
                  <a:pt x="20314" y="4060"/>
                </a:cubicBezTo>
                <a:lnTo>
                  <a:pt x="1281" y="4060"/>
                </a:lnTo>
                <a:close/>
                <a:moveTo>
                  <a:pt x="3795" y="6218"/>
                </a:moveTo>
                <a:lnTo>
                  <a:pt x="6290" y="21600"/>
                </a:lnTo>
                <a:lnTo>
                  <a:pt x="15305" y="21600"/>
                </a:lnTo>
                <a:lnTo>
                  <a:pt x="17799" y="6218"/>
                </a:lnTo>
                <a:lnTo>
                  <a:pt x="3795" y="6218"/>
                </a:lnTo>
                <a:close/>
              </a:path>
            </a:pathLst>
          </a:custGeom>
          <a:solidFill>
            <a:srgbClr val="000000"/>
          </a:solidFill>
          <a:ln w="25400">
            <a:solidFill>
              <a:schemeClr val="accent1"/>
            </a:solidFill>
          </a:ln>
        </p:spPr>
        <p:txBody>
          <a:bodyPr lIns="50800" tIns="50800" rIns="50800" bIns="50800" anchor="ctr"/>
          <a:lstStyle/>
          <a:p>
            <a:pPr/>
          </a:p>
        </p:txBody>
      </p:sp>
      <p:sp>
        <p:nvSpPr>
          <p:cNvPr id="202" name="Uomo"/>
          <p:cNvSpPr/>
          <p:nvPr/>
        </p:nvSpPr>
        <p:spPr>
          <a:xfrm rot="5500192">
            <a:off x="1058141" y="3992827"/>
            <a:ext cx="593450" cy="1532043"/>
          </a:xfrm>
          <a:custGeom>
            <a:avLst/>
            <a:gdLst/>
            <a:ahLst/>
            <a:cxnLst>
              <a:cxn ang="0">
                <a:pos x="wd2" y="hd2"/>
              </a:cxn>
              <a:cxn ang="5400000">
                <a:pos x="wd2" y="hd2"/>
              </a:cxn>
              <a:cxn ang="10800000">
                <a:pos x="wd2" y="hd2"/>
              </a:cxn>
              <a:cxn ang="16200000">
                <a:pos x="wd2" y="hd2"/>
              </a:cxn>
            </a:cxnLst>
            <a:rect l="0" t="0" r="r" b="b"/>
            <a:pathLst>
              <a:path w="21470" h="21502" fill="norm" stroke="1" extrusionOk="0">
                <a:moveTo>
                  <a:pt x="10246" y="9"/>
                </a:moveTo>
                <a:cubicBezTo>
                  <a:pt x="9651" y="38"/>
                  <a:pt x="9052" y="141"/>
                  <a:pt x="8490" y="330"/>
                </a:cubicBezTo>
                <a:cubicBezTo>
                  <a:pt x="7409" y="696"/>
                  <a:pt x="7827" y="1470"/>
                  <a:pt x="7827" y="1470"/>
                </a:cubicBezTo>
                <a:cubicBezTo>
                  <a:pt x="7827" y="1470"/>
                  <a:pt x="7467" y="1471"/>
                  <a:pt x="7689" y="1836"/>
                </a:cubicBezTo>
                <a:cubicBezTo>
                  <a:pt x="7827" y="2068"/>
                  <a:pt x="7730" y="2121"/>
                  <a:pt x="8174" y="2196"/>
                </a:cubicBezTo>
                <a:cubicBezTo>
                  <a:pt x="8285" y="2476"/>
                  <a:pt x="8629" y="2492"/>
                  <a:pt x="8629" y="2982"/>
                </a:cubicBezTo>
                <a:cubicBezTo>
                  <a:pt x="8629" y="2987"/>
                  <a:pt x="8355" y="2977"/>
                  <a:pt x="8161" y="3133"/>
                </a:cubicBezTo>
                <a:cubicBezTo>
                  <a:pt x="8106" y="3176"/>
                  <a:pt x="8049" y="3321"/>
                  <a:pt x="7827" y="3358"/>
                </a:cubicBezTo>
                <a:cubicBezTo>
                  <a:pt x="6842" y="3541"/>
                  <a:pt x="4636" y="3730"/>
                  <a:pt x="4095" y="3940"/>
                </a:cubicBezTo>
                <a:cubicBezTo>
                  <a:pt x="3332" y="4236"/>
                  <a:pt x="185" y="6556"/>
                  <a:pt x="185" y="6782"/>
                </a:cubicBezTo>
                <a:cubicBezTo>
                  <a:pt x="185" y="7132"/>
                  <a:pt x="112" y="7368"/>
                  <a:pt x="306" y="7545"/>
                </a:cubicBezTo>
                <a:cubicBezTo>
                  <a:pt x="1138" y="8299"/>
                  <a:pt x="2140" y="9547"/>
                  <a:pt x="3388" y="10138"/>
                </a:cubicBezTo>
                <a:cubicBezTo>
                  <a:pt x="3555" y="10219"/>
                  <a:pt x="3874" y="10312"/>
                  <a:pt x="4290" y="10365"/>
                </a:cubicBezTo>
                <a:cubicBezTo>
                  <a:pt x="4706" y="10419"/>
                  <a:pt x="5414" y="10538"/>
                  <a:pt x="5400" y="10635"/>
                </a:cubicBezTo>
                <a:cubicBezTo>
                  <a:pt x="5261" y="11506"/>
                  <a:pt x="4984" y="13594"/>
                  <a:pt x="4775" y="14590"/>
                </a:cubicBezTo>
                <a:cubicBezTo>
                  <a:pt x="4637" y="15241"/>
                  <a:pt x="4526" y="15983"/>
                  <a:pt x="4429" y="16446"/>
                </a:cubicBezTo>
                <a:cubicBezTo>
                  <a:pt x="4262" y="17243"/>
                  <a:pt x="4221" y="18179"/>
                  <a:pt x="3666" y="19164"/>
                </a:cubicBezTo>
                <a:cubicBezTo>
                  <a:pt x="3416" y="19616"/>
                  <a:pt x="2972" y="20213"/>
                  <a:pt x="3250" y="20213"/>
                </a:cubicBezTo>
                <a:cubicBezTo>
                  <a:pt x="2833" y="20611"/>
                  <a:pt x="1236" y="20826"/>
                  <a:pt x="432" y="20912"/>
                </a:cubicBezTo>
                <a:cubicBezTo>
                  <a:pt x="154" y="20939"/>
                  <a:pt x="-25" y="21042"/>
                  <a:pt x="3" y="21155"/>
                </a:cubicBezTo>
                <a:lnTo>
                  <a:pt x="29" y="21224"/>
                </a:lnTo>
                <a:cubicBezTo>
                  <a:pt x="43" y="21310"/>
                  <a:pt x="324" y="21343"/>
                  <a:pt x="393" y="21343"/>
                </a:cubicBezTo>
                <a:cubicBezTo>
                  <a:pt x="837" y="21375"/>
                  <a:pt x="2207" y="21460"/>
                  <a:pt x="3206" y="21304"/>
                </a:cubicBezTo>
                <a:cubicBezTo>
                  <a:pt x="4371" y="21127"/>
                  <a:pt x="5857" y="21246"/>
                  <a:pt x="7008" y="21187"/>
                </a:cubicBezTo>
                <a:cubicBezTo>
                  <a:pt x="7355" y="21170"/>
                  <a:pt x="7398" y="20691"/>
                  <a:pt x="7259" y="20470"/>
                </a:cubicBezTo>
                <a:cubicBezTo>
                  <a:pt x="7218" y="20406"/>
                  <a:pt x="7134" y="20374"/>
                  <a:pt x="7134" y="20374"/>
                </a:cubicBezTo>
                <a:lnTo>
                  <a:pt x="7190" y="20411"/>
                </a:lnTo>
                <a:cubicBezTo>
                  <a:pt x="7773" y="20433"/>
                  <a:pt x="8367" y="17904"/>
                  <a:pt x="8742" y="15859"/>
                </a:cubicBezTo>
                <a:cubicBezTo>
                  <a:pt x="8908" y="14998"/>
                  <a:pt x="10033" y="13115"/>
                  <a:pt x="10394" y="12496"/>
                </a:cubicBezTo>
                <a:cubicBezTo>
                  <a:pt x="10421" y="12442"/>
                  <a:pt x="10630" y="12442"/>
                  <a:pt x="10658" y="12496"/>
                </a:cubicBezTo>
                <a:cubicBezTo>
                  <a:pt x="10880" y="12986"/>
                  <a:pt x="11168" y="14030"/>
                  <a:pt x="11473" y="14756"/>
                </a:cubicBezTo>
                <a:cubicBezTo>
                  <a:pt x="11542" y="14923"/>
                  <a:pt x="11753" y="15563"/>
                  <a:pt x="11781" y="15967"/>
                </a:cubicBezTo>
                <a:cubicBezTo>
                  <a:pt x="11892" y="17205"/>
                  <a:pt x="11572" y="19841"/>
                  <a:pt x="12002" y="20174"/>
                </a:cubicBezTo>
                <a:cubicBezTo>
                  <a:pt x="12002" y="20174"/>
                  <a:pt x="11906" y="20681"/>
                  <a:pt x="11490" y="21052"/>
                </a:cubicBezTo>
                <a:cubicBezTo>
                  <a:pt x="10908" y="21574"/>
                  <a:pt x="13763" y="21579"/>
                  <a:pt x="14568" y="21380"/>
                </a:cubicBezTo>
                <a:cubicBezTo>
                  <a:pt x="15608" y="21127"/>
                  <a:pt x="14986" y="20681"/>
                  <a:pt x="15028" y="20487"/>
                </a:cubicBezTo>
                <a:cubicBezTo>
                  <a:pt x="15125" y="20315"/>
                  <a:pt x="15333" y="20315"/>
                  <a:pt x="15444" y="19949"/>
                </a:cubicBezTo>
                <a:cubicBezTo>
                  <a:pt x="15763" y="18840"/>
                  <a:pt x="15485" y="17441"/>
                  <a:pt x="15513" y="16317"/>
                </a:cubicBezTo>
                <a:cubicBezTo>
                  <a:pt x="15527" y="15945"/>
                  <a:pt x="15886" y="15229"/>
                  <a:pt x="15886" y="14228"/>
                </a:cubicBezTo>
                <a:cubicBezTo>
                  <a:pt x="15886" y="13222"/>
                  <a:pt x="15888" y="12329"/>
                  <a:pt x="15721" y="11430"/>
                </a:cubicBezTo>
                <a:cubicBezTo>
                  <a:pt x="15610" y="10838"/>
                  <a:pt x="16110" y="10801"/>
                  <a:pt x="15652" y="10043"/>
                </a:cubicBezTo>
                <a:cubicBezTo>
                  <a:pt x="17247" y="10107"/>
                  <a:pt x="17453" y="10053"/>
                  <a:pt x="17967" y="9800"/>
                </a:cubicBezTo>
                <a:cubicBezTo>
                  <a:pt x="19312" y="9122"/>
                  <a:pt x="20798" y="7584"/>
                  <a:pt x="21062" y="7320"/>
                </a:cubicBezTo>
                <a:cubicBezTo>
                  <a:pt x="21575" y="7277"/>
                  <a:pt x="21546" y="6845"/>
                  <a:pt x="21296" y="6533"/>
                </a:cubicBezTo>
                <a:cubicBezTo>
                  <a:pt x="21226" y="6452"/>
                  <a:pt x="20909" y="6464"/>
                  <a:pt x="20854" y="6383"/>
                </a:cubicBezTo>
                <a:cubicBezTo>
                  <a:pt x="20424" y="5754"/>
                  <a:pt x="17691" y="4301"/>
                  <a:pt x="17247" y="3989"/>
                </a:cubicBezTo>
                <a:cubicBezTo>
                  <a:pt x="16859" y="3714"/>
                  <a:pt x="14264" y="3515"/>
                  <a:pt x="13376" y="3380"/>
                </a:cubicBezTo>
                <a:cubicBezTo>
                  <a:pt x="13237" y="3359"/>
                  <a:pt x="13085" y="3299"/>
                  <a:pt x="13029" y="3246"/>
                </a:cubicBezTo>
                <a:cubicBezTo>
                  <a:pt x="13001" y="3224"/>
                  <a:pt x="12988" y="3203"/>
                  <a:pt x="12960" y="3182"/>
                </a:cubicBezTo>
                <a:cubicBezTo>
                  <a:pt x="12724" y="2983"/>
                  <a:pt x="12392" y="2988"/>
                  <a:pt x="12392" y="2988"/>
                </a:cubicBezTo>
                <a:cubicBezTo>
                  <a:pt x="12350" y="2838"/>
                  <a:pt x="12319" y="2713"/>
                  <a:pt x="12444" y="2627"/>
                </a:cubicBezTo>
                <a:cubicBezTo>
                  <a:pt x="12610" y="2503"/>
                  <a:pt x="12750" y="2363"/>
                  <a:pt x="12847" y="2218"/>
                </a:cubicBezTo>
                <a:cubicBezTo>
                  <a:pt x="13041" y="2202"/>
                  <a:pt x="13196" y="2212"/>
                  <a:pt x="13376" y="1932"/>
                </a:cubicBezTo>
                <a:cubicBezTo>
                  <a:pt x="13445" y="1809"/>
                  <a:pt x="13748" y="1481"/>
                  <a:pt x="13276" y="1470"/>
                </a:cubicBezTo>
                <a:cubicBezTo>
                  <a:pt x="13373" y="1244"/>
                  <a:pt x="13679" y="443"/>
                  <a:pt x="12500" y="271"/>
                </a:cubicBezTo>
                <a:cubicBezTo>
                  <a:pt x="12154" y="222"/>
                  <a:pt x="12141" y="152"/>
                  <a:pt x="11989" y="125"/>
                </a:cubicBezTo>
                <a:cubicBezTo>
                  <a:pt x="11434" y="22"/>
                  <a:pt x="10841" y="-21"/>
                  <a:pt x="10246" y="9"/>
                </a:cubicBezTo>
                <a:close/>
                <a:moveTo>
                  <a:pt x="16042" y="6037"/>
                </a:moveTo>
                <a:cubicBezTo>
                  <a:pt x="16175" y="6059"/>
                  <a:pt x="16316" y="6122"/>
                  <a:pt x="16371" y="6146"/>
                </a:cubicBezTo>
                <a:cubicBezTo>
                  <a:pt x="17342" y="6566"/>
                  <a:pt x="18104" y="6824"/>
                  <a:pt x="18201" y="6954"/>
                </a:cubicBezTo>
                <a:cubicBezTo>
                  <a:pt x="18270" y="7185"/>
                  <a:pt x="18326" y="7448"/>
                  <a:pt x="18326" y="7448"/>
                </a:cubicBezTo>
                <a:cubicBezTo>
                  <a:pt x="18326" y="7448"/>
                  <a:pt x="17454" y="9004"/>
                  <a:pt x="17052" y="9123"/>
                </a:cubicBezTo>
                <a:cubicBezTo>
                  <a:pt x="16802" y="9204"/>
                  <a:pt x="15790" y="8945"/>
                  <a:pt x="15236" y="8971"/>
                </a:cubicBezTo>
                <a:cubicBezTo>
                  <a:pt x="15236" y="8702"/>
                  <a:pt x="15249" y="8449"/>
                  <a:pt x="15305" y="7949"/>
                </a:cubicBezTo>
                <a:cubicBezTo>
                  <a:pt x="15374" y="7346"/>
                  <a:pt x="15692" y="6442"/>
                  <a:pt x="15747" y="6173"/>
                </a:cubicBezTo>
                <a:cubicBezTo>
                  <a:pt x="15782" y="6033"/>
                  <a:pt x="15908" y="6015"/>
                  <a:pt x="16042" y="6037"/>
                </a:cubicBezTo>
                <a:close/>
                <a:moveTo>
                  <a:pt x="5001" y="6052"/>
                </a:moveTo>
                <a:cubicBezTo>
                  <a:pt x="5137" y="6042"/>
                  <a:pt x="5286" y="6073"/>
                  <a:pt x="5317" y="6130"/>
                </a:cubicBezTo>
                <a:cubicBezTo>
                  <a:pt x="5456" y="6388"/>
                  <a:pt x="5454" y="6739"/>
                  <a:pt x="5551" y="7132"/>
                </a:cubicBezTo>
                <a:cubicBezTo>
                  <a:pt x="5704" y="7751"/>
                  <a:pt x="5968" y="8368"/>
                  <a:pt x="5898" y="8734"/>
                </a:cubicBezTo>
                <a:cubicBezTo>
                  <a:pt x="5870" y="8917"/>
                  <a:pt x="5912" y="9090"/>
                  <a:pt x="5898" y="9106"/>
                </a:cubicBezTo>
                <a:cubicBezTo>
                  <a:pt x="5898" y="9106"/>
                  <a:pt x="5413" y="9294"/>
                  <a:pt x="5205" y="9321"/>
                </a:cubicBezTo>
                <a:cubicBezTo>
                  <a:pt x="4899" y="9354"/>
                  <a:pt x="4593" y="9461"/>
                  <a:pt x="4537" y="9429"/>
                </a:cubicBezTo>
                <a:cubicBezTo>
                  <a:pt x="4149" y="9149"/>
                  <a:pt x="3152" y="7621"/>
                  <a:pt x="3042" y="7384"/>
                </a:cubicBezTo>
                <a:cubicBezTo>
                  <a:pt x="3097" y="7250"/>
                  <a:pt x="3139" y="7061"/>
                  <a:pt x="3167" y="6964"/>
                </a:cubicBezTo>
                <a:cubicBezTo>
                  <a:pt x="3181" y="6921"/>
                  <a:pt x="3206" y="6883"/>
                  <a:pt x="3276" y="6851"/>
                </a:cubicBezTo>
                <a:cubicBezTo>
                  <a:pt x="3539" y="6700"/>
                  <a:pt x="4330" y="6259"/>
                  <a:pt x="4871" y="6076"/>
                </a:cubicBezTo>
                <a:cubicBezTo>
                  <a:pt x="4909" y="6062"/>
                  <a:pt x="4955" y="6056"/>
                  <a:pt x="5001" y="6052"/>
                </a:cubicBezTo>
                <a:close/>
              </a:path>
            </a:pathLst>
          </a:custGeom>
          <a:solidFill>
            <a:srgbClr val="80D0FF"/>
          </a:solidFill>
          <a:ln w="25400">
            <a:solidFill>
              <a:schemeClr val="accent1"/>
            </a:solidFill>
          </a:ln>
        </p:spPr>
        <p:txBody>
          <a:bodyPr lIns="50800" tIns="50800" rIns="50800" bIns="50800" anchor="ctr"/>
          <a:lstStyle/>
          <a:p>
            <a:pPr/>
          </a:p>
        </p:txBody>
      </p:sp>
      <p:sp>
        <p:nvSpPr>
          <p:cNvPr id="203" name="Diadema"/>
          <p:cNvSpPr/>
          <p:nvPr/>
        </p:nvSpPr>
        <p:spPr>
          <a:xfrm flipH="1" rot="5500192">
            <a:off x="1978747" y="4615351"/>
            <a:ext cx="522050" cy="274456"/>
          </a:xfrm>
          <a:custGeom>
            <a:avLst/>
            <a:gdLst/>
            <a:ahLst/>
            <a:cxnLst>
              <a:cxn ang="0">
                <a:pos x="wd2" y="hd2"/>
              </a:cxn>
              <a:cxn ang="5400000">
                <a:pos x="wd2" y="hd2"/>
              </a:cxn>
              <a:cxn ang="10800000">
                <a:pos x="wd2" y="hd2"/>
              </a:cxn>
              <a:cxn ang="16200000">
                <a:pos x="wd2" y="hd2"/>
              </a:cxn>
            </a:cxnLst>
            <a:rect l="0" t="0" r="r" b="b"/>
            <a:pathLst>
              <a:path w="21095" h="21189" fill="norm" stroke="1" extrusionOk="0">
                <a:moveTo>
                  <a:pt x="10548" y="0"/>
                </a:moveTo>
                <a:cubicBezTo>
                  <a:pt x="10216" y="0"/>
                  <a:pt x="9946" y="512"/>
                  <a:pt x="9946" y="1147"/>
                </a:cubicBezTo>
                <a:cubicBezTo>
                  <a:pt x="9946" y="1228"/>
                  <a:pt x="9921" y="1290"/>
                  <a:pt x="9874" y="1270"/>
                </a:cubicBezTo>
                <a:cubicBezTo>
                  <a:pt x="9821" y="1250"/>
                  <a:pt x="9762" y="1240"/>
                  <a:pt x="9704" y="1261"/>
                </a:cubicBezTo>
                <a:cubicBezTo>
                  <a:pt x="9466" y="1301"/>
                  <a:pt x="9260" y="1612"/>
                  <a:pt x="9181" y="2036"/>
                </a:cubicBezTo>
                <a:cubicBezTo>
                  <a:pt x="9139" y="2258"/>
                  <a:pt x="9140" y="2481"/>
                  <a:pt x="9161" y="2673"/>
                </a:cubicBezTo>
                <a:cubicBezTo>
                  <a:pt x="9172" y="2753"/>
                  <a:pt x="9139" y="2824"/>
                  <a:pt x="9097" y="2824"/>
                </a:cubicBezTo>
                <a:cubicBezTo>
                  <a:pt x="9033" y="2824"/>
                  <a:pt x="8966" y="2843"/>
                  <a:pt x="8897" y="2893"/>
                </a:cubicBezTo>
                <a:cubicBezTo>
                  <a:pt x="8676" y="3044"/>
                  <a:pt x="8517" y="3439"/>
                  <a:pt x="8501" y="3883"/>
                </a:cubicBezTo>
                <a:cubicBezTo>
                  <a:pt x="8475" y="4629"/>
                  <a:pt x="8802" y="5202"/>
                  <a:pt x="9171" y="5121"/>
                </a:cubicBezTo>
                <a:cubicBezTo>
                  <a:pt x="9245" y="5101"/>
                  <a:pt x="9313" y="5223"/>
                  <a:pt x="9313" y="5364"/>
                </a:cubicBezTo>
                <a:cubicBezTo>
                  <a:pt x="9313" y="5586"/>
                  <a:pt x="9308" y="5807"/>
                  <a:pt x="9287" y="6029"/>
                </a:cubicBezTo>
                <a:cubicBezTo>
                  <a:pt x="9281" y="6110"/>
                  <a:pt x="9240" y="6150"/>
                  <a:pt x="9197" y="6130"/>
                </a:cubicBezTo>
                <a:cubicBezTo>
                  <a:pt x="8970" y="5989"/>
                  <a:pt x="8728" y="5909"/>
                  <a:pt x="8480" y="5909"/>
                </a:cubicBezTo>
                <a:cubicBezTo>
                  <a:pt x="7540" y="5909"/>
                  <a:pt x="6727" y="7018"/>
                  <a:pt x="6395" y="8591"/>
                </a:cubicBezTo>
                <a:cubicBezTo>
                  <a:pt x="6379" y="8672"/>
                  <a:pt x="6326" y="8701"/>
                  <a:pt x="6289" y="8661"/>
                </a:cubicBezTo>
                <a:cubicBezTo>
                  <a:pt x="6110" y="8449"/>
                  <a:pt x="5951" y="8197"/>
                  <a:pt x="5819" y="7895"/>
                </a:cubicBezTo>
                <a:cubicBezTo>
                  <a:pt x="5793" y="7834"/>
                  <a:pt x="5799" y="7743"/>
                  <a:pt x="5836" y="7703"/>
                </a:cubicBezTo>
                <a:cubicBezTo>
                  <a:pt x="6020" y="7481"/>
                  <a:pt x="6135" y="7078"/>
                  <a:pt x="6119" y="6634"/>
                </a:cubicBezTo>
                <a:cubicBezTo>
                  <a:pt x="6093" y="6019"/>
                  <a:pt x="5808" y="5535"/>
                  <a:pt x="5486" y="5575"/>
                </a:cubicBezTo>
                <a:cubicBezTo>
                  <a:pt x="5137" y="5616"/>
                  <a:pt x="4879" y="6202"/>
                  <a:pt x="4922" y="6858"/>
                </a:cubicBezTo>
                <a:cubicBezTo>
                  <a:pt x="4964" y="7493"/>
                  <a:pt x="5170" y="7977"/>
                  <a:pt x="5281" y="8270"/>
                </a:cubicBezTo>
                <a:cubicBezTo>
                  <a:pt x="5308" y="8340"/>
                  <a:pt x="5281" y="8431"/>
                  <a:pt x="5238" y="8431"/>
                </a:cubicBezTo>
                <a:cubicBezTo>
                  <a:pt x="4652" y="8491"/>
                  <a:pt x="4130" y="9006"/>
                  <a:pt x="3760" y="9783"/>
                </a:cubicBezTo>
                <a:cubicBezTo>
                  <a:pt x="3729" y="9843"/>
                  <a:pt x="3677" y="9810"/>
                  <a:pt x="3671" y="9720"/>
                </a:cubicBezTo>
                <a:cubicBezTo>
                  <a:pt x="3661" y="9336"/>
                  <a:pt x="3639" y="9054"/>
                  <a:pt x="3607" y="8711"/>
                </a:cubicBezTo>
                <a:cubicBezTo>
                  <a:pt x="3538" y="7955"/>
                  <a:pt x="3232" y="7572"/>
                  <a:pt x="2868" y="7693"/>
                </a:cubicBezTo>
                <a:cubicBezTo>
                  <a:pt x="2662" y="7764"/>
                  <a:pt x="2488" y="8047"/>
                  <a:pt x="2424" y="8431"/>
                </a:cubicBezTo>
                <a:cubicBezTo>
                  <a:pt x="2282" y="9298"/>
                  <a:pt x="2636" y="10042"/>
                  <a:pt x="3048" y="9972"/>
                </a:cubicBezTo>
                <a:cubicBezTo>
                  <a:pt x="3074" y="9972"/>
                  <a:pt x="3147" y="9941"/>
                  <a:pt x="3137" y="10073"/>
                </a:cubicBezTo>
                <a:cubicBezTo>
                  <a:pt x="3132" y="10264"/>
                  <a:pt x="3116" y="10346"/>
                  <a:pt x="3074" y="10517"/>
                </a:cubicBezTo>
                <a:cubicBezTo>
                  <a:pt x="3058" y="10577"/>
                  <a:pt x="3022" y="10597"/>
                  <a:pt x="2990" y="10577"/>
                </a:cubicBezTo>
                <a:cubicBezTo>
                  <a:pt x="2826" y="10466"/>
                  <a:pt x="2657" y="10407"/>
                  <a:pt x="2477" y="10407"/>
                </a:cubicBezTo>
                <a:cubicBezTo>
                  <a:pt x="1886" y="10407"/>
                  <a:pt x="1375" y="11042"/>
                  <a:pt x="1111" y="11970"/>
                </a:cubicBezTo>
                <a:cubicBezTo>
                  <a:pt x="1095" y="12020"/>
                  <a:pt x="1063" y="12041"/>
                  <a:pt x="1042" y="12011"/>
                </a:cubicBezTo>
                <a:cubicBezTo>
                  <a:pt x="957" y="11920"/>
                  <a:pt x="883" y="11808"/>
                  <a:pt x="809" y="11677"/>
                </a:cubicBezTo>
                <a:cubicBezTo>
                  <a:pt x="778" y="11626"/>
                  <a:pt x="794" y="11536"/>
                  <a:pt x="831" y="11516"/>
                </a:cubicBezTo>
                <a:cubicBezTo>
                  <a:pt x="1089" y="11365"/>
                  <a:pt x="1274" y="10879"/>
                  <a:pt x="1253" y="10325"/>
                </a:cubicBezTo>
                <a:cubicBezTo>
                  <a:pt x="1232" y="9780"/>
                  <a:pt x="1000" y="9326"/>
                  <a:pt x="715" y="9266"/>
                </a:cubicBezTo>
                <a:cubicBezTo>
                  <a:pt x="409" y="9205"/>
                  <a:pt x="144" y="9589"/>
                  <a:pt x="70" y="10114"/>
                </a:cubicBezTo>
                <a:lnTo>
                  <a:pt x="60" y="10114"/>
                </a:lnTo>
                <a:cubicBezTo>
                  <a:pt x="45" y="10265"/>
                  <a:pt x="-257" y="13875"/>
                  <a:pt x="651" y="16275"/>
                </a:cubicBezTo>
                <a:cubicBezTo>
                  <a:pt x="751" y="16537"/>
                  <a:pt x="809" y="16860"/>
                  <a:pt x="809" y="17183"/>
                </a:cubicBezTo>
                <a:lnTo>
                  <a:pt x="809" y="18910"/>
                </a:lnTo>
                <a:cubicBezTo>
                  <a:pt x="809" y="18920"/>
                  <a:pt x="809" y="18937"/>
                  <a:pt x="809" y="18948"/>
                </a:cubicBezTo>
                <a:cubicBezTo>
                  <a:pt x="809" y="19059"/>
                  <a:pt x="809" y="19171"/>
                  <a:pt x="809" y="19272"/>
                </a:cubicBezTo>
                <a:cubicBezTo>
                  <a:pt x="809" y="19605"/>
                  <a:pt x="952" y="19906"/>
                  <a:pt x="1121" y="19956"/>
                </a:cubicBezTo>
                <a:cubicBezTo>
                  <a:pt x="7387" y="21600"/>
                  <a:pt x="13736" y="21600"/>
                  <a:pt x="20002" y="19956"/>
                </a:cubicBezTo>
                <a:cubicBezTo>
                  <a:pt x="20171" y="19916"/>
                  <a:pt x="20314" y="19605"/>
                  <a:pt x="20314" y="19272"/>
                </a:cubicBezTo>
                <a:lnTo>
                  <a:pt x="20314" y="17255"/>
                </a:lnTo>
                <a:cubicBezTo>
                  <a:pt x="20314" y="16943"/>
                  <a:pt x="20361" y="16651"/>
                  <a:pt x="20451" y="16388"/>
                </a:cubicBezTo>
                <a:cubicBezTo>
                  <a:pt x="21343" y="13938"/>
                  <a:pt x="21054" y="10255"/>
                  <a:pt x="21038" y="10104"/>
                </a:cubicBezTo>
                <a:lnTo>
                  <a:pt x="21027" y="10104"/>
                </a:lnTo>
                <a:cubicBezTo>
                  <a:pt x="20953" y="9580"/>
                  <a:pt x="20689" y="9196"/>
                  <a:pt x="20383" y="9256"/>
                </a:cubicBezTo>
                <a:cubicBezTo>
                  <a:pt x="20098" y="9317"/>
                  <a:pt x="19865" y="9761"/>
                  <a:pt x="19844" y="10315"/>
                </a:cubicBezTo>
                <a:cubicBezTo>
                  <a:pt x="19823" y="10870"/>
                  <a:pt x="20007" y="11345"/>
                  <a:pt x="20266" y="11507"/>
                </a:cubicBezTo>
                <a:cubicBezTo>
                  <a:pt x="20303" y="11527"/>
                  <a:pt x="20319" y="11617"/>
                  <a:pt x="20288" y="11667"/>
                </a:cubicBezTo>
                <a:cubicBezTo>
                  <a:pt x="20219" y="11788"/>
                  <a:pt x="20139" y="11901"/>
                  <a:pt x="20055" y="12001"/>
                </a:cubicBezTo>
                <a:cubicBezTo>
                  <a:pt x="20029" y="12032"/>
                  <a:pt x="19998" y="12011"/>
                  <a:pt x="19987" y="11960"/>
                </a:cubicBezTo>
                <a:cubicBezTo>
                  <a:pt x="19723" y="11033"/>
                  <a:pt x="19211" y="10397"/>
                  <a:pt x="18620" y="10397"/>
                </a:cubicBezTo>
                <a:cubicBezTo>
                  <a:pt x="18440" y="10397"/>
                  <a:pt x="18267" y="10456"/>
                  <a:pt x="18108" y="10567"/>
                </a:cubicBezTo>
                <a:cubicBezTo>
                  <a:pt x="18077" y="10588"/>
                  <a:pt x="18039" y="10558"/>
                  <a:pt x="18023" y="10508"/>
                </a:cubicBezTo>
                <a:cubicBezTo>
                  <a:pt x="17980" y="10346"/>
                  <a:pt x="17965" y="10255"/>
                  <a:pt x="17960" y="10063"/>
                </a:cubicBezTo>
                <a:cubicBezTo>
                  <a:pt x="17949" y="9932"/>
                  <a:pt x="18023" y="9952"/>
                  <a:pt x="18049" y="9962"/>
                </a:cubicBezTo>
                <a:cubicBezTo>
                  <a:pt x="18461" y="10033"/>
                  <a:pt x="18815" y="9288"/>
                  <a:pt x="18673" y="8421"/>
                </a:cubicBezTo>
                <a:cubicBezTo>
                  <a:pt x="18609" y="8038"/>
                  <a:pt x="18435" y="7764"/>
                  <a:pt x="18229" y="7684"/>
                </a:cubicBezTo>
                <a:cubicBezTo>
                  <a:pt x="17865" y="7553"/>
                  <a:pt x="17559" y="7935"/>
                  <a:pt x="17490" y="8702"/>
                </a:cubicBezTo>
                <a:cubicBezTo>
                  <a:pt x="17458" y="9034"/>
                  <a:pt x="17443" y="9327"/>
                  <a:pt x="17427" y="9710"/>
                </a:cubicBezTo>
                <a:cubicBezTo>
                  <a:pt x="17422" y="9801"/>
                  <a:pt x="17368" y="9831"/>
                  <a:pt x="17336" y="9770"/>
                </a:cubicBezTo>
                <a:cubicBezTo>
                  <a:pt x="16967" y="8983"/>
                  <a:pt x="16444" y="8482"/>
                  <a:pt x="15858" y="8421"/>
                </a:cubicBezTo>
                <a:cubicBezTo>
                  <a:pt x="15816" y="8421"/>
                  <a:pt x="15791" y="8318"/>
                  <a:pt x="15817" y="8257"/>
                </a:cubicBezTo>
                <a:cubicBezTo>
                  <a:pt x="15928" y="7955"/>
                  <a:pt x="16133" y="7481"/>
                  <a:pt x="16175" y="6845"/>
                </a:cubicBezTo>
                <a:cubicBezTo>
                  <a:pt x="16223" y="6200"/>
                  <a:pt x="15959" y="5606"/>
                  <a:pt x="15611" y="5566"/>
                </a:cubicBezTo>
                <a:cubicBezTo>
                  <a:pt x="15289" y="5525"/>
                  <a:pt x="14999" y="6010"/>
                  <a:pt x="14978" y="6625"/>
                </a:cubicBezTo>
                <a:cubicBezTo>
                  <a:pt x="14962" y="7068"/>
                  <a:pt x="15073" y="7471"/>
                  <a:pt x="15263" y="7693"/>
                </a:cubicBezTo>
                <a:cubicBezTo>
                  <a:pt x="15300" y="7733"/>
                  <a:pt x="15304" y="7825"/>
                  <a:pt x="15278" y="7885"/>
                </a:cubicBezTo>
                <a:cubicBezTo>
                  <a:pt x="15146" y="8188"/>
                  <a:pt x="14989" y="8439"/>
                  <a:pt x="14809" y="8651"/>
                </a:cubicBezTo>
                <a:cubicBezTo>
                  <a:pt x="14772" y="8702"/>
                  <a:pt x="14720" y="8663"/>
                  <a:pt x="14704" y="8582"/>
                </a:cubicBezTo>
                <a:cubicBezTo>
                  <a:pt x="14371" y="7009"/>
                  <a:pt x="13564" y="5900"/>
                  <a:pt x="12619" y="5900"/>
                </a:cubicBezTo>
                <a:cubicBezTo>
                  <a:pt x="12365" y="5900"/>
                  <a:pt x="12126" y="5979"/>
                  <a:pt x="11899" y="6120"/>
                </a:cubicBezTo>
                <a:cubicBezTo>
                  <a:pt x="11863" y="6141"/>
                  <a:pt x="11821" y="6100"/>
                  <a:pt x="11810" y="6020"/>
                </a:cubicBezTo>
                <a:cubicBezTo>
                  <a:pt x="11795" y="5808"/>
                  <a:pt x="11784" y="5595"/>
                  <a:pt x="11784" y="5383"/>
                </a:cubicBezTo>
                <a:cubicBezTo>
                  <a:pt x="11784" y="5232"/>
                  <a:pt x="11853" y="5112"/>
                  <a:pt x="11932" y="5112"/>
                </a:cubicBezTo>
                <a:cubicBezTo>
                  <a:pt x="12349" y="5203"/>
                  <a:pt x="12714" y="4445"/>
                  <a:pt x="12566" y="3568"/>
                </a:cubicBezTo>
                <a:cubicBezTo>
                  <a:pt x="12529" y="3336"/>
                  <a:pt x="12439" y="3125"/>
                  <a:pt x="12328" y="3004"/>
                </a:cubicBezTo>
                <a:cubicBezTo>
                  <a:pt x="12217" y="2882"/>
                  <a:pt x="12106" y="2824"/>
                  <a:pt x="12000" y="2824"/>
                </a:cubicBezTo>
                <a:cubicBezTo>
                  <a:pt x="11958" y="2824"/>
                  <a:pt x="11927" y="2753"/>
                  <a:pt x="11937" y="2673"/>
                </a:cubicBezTo>
                <a:cubicBezTo>
                  <a:pt x="11948" y="2562"/>
                  <a:pt x="11953" y="2441"/>
                  <a:pt x="11947" y="2320"/>
                </a:cubicBezTo>
                <a:cubicBezTo>
                  <a:pt x="11921" y="1765"/>
                  <a:pt x="11688" y="1311"/>
                  <a:pt x="11398" y="1261"/>
                </a:cubicBezTo>
                <a:cubicBezTo>
                  <a:pt x="11340" y="1251"/>
                  <a:pt x="11283" y="1260"/>
                  <a:pt x="11225" y="1270"/>
                </a:cubicBezTo>
                <a:cubicBezTo>
                  <a:pt x="11177" y="1280"/>
                  <a:pt x="11151" y="1198"/>
                  <a:pt x="11151" y="1147"/>
                </a:cubicBezTo>
                <a:cubicBezTo>
                  <a:pt x="11151" y="512"/>
                  <a:pt x="10881" y="0"/>
                  <a:pt x="10548" y="0"/>
                </a:cubicBezTo>
                <a:close/>
                <a:moveTo>
                  <a:pt x="12612" y="6918"/>
                </a:moveTo>
                <a:cubicBezTo>
                  <a:pt x="13309" y="6918"/>
                  <a:pt x="13912" y="7725"/>
                  <a:pt x="14176" y="8875"/>
                </a:cubicBezTo>
                <a:cubicBezTo>
                  <a:pt x="14202" y="8996"/>
                  <a:pt x="14165" y="9126"/>
                  <a:pt x="14102" y="9146"/>
                </a:cubicBezTo>
                <a:cubicBezTo>
                  <a:pt x="13737" y="9267"/>
                  <a:pt x="13363" y="9185"/>
                  <a:pt x="13015" y="8913"/>
                </a:cubicBezTo>
                <a:cubicBezTo>
                  <a:pt x="12608" y="8600"/>
                  <a:pt x="12280" y="8046"/>
                  <a:pt x="12058" y="7340"/>
                </a:cubicBezTo>
                <a:cubicBezTo>
                  <a:pt x="12026" y="7239"/>
                  <a:pt x="12054" y="7100"/>
                  <a:pt x="12117" y="7060"/>
                </a:cubicBezTo>
                <a:cubicBezTo>
                  <a:pt x="12276" y="6969"/>
                  <a:pt x="12438" y="6918"/>
                  <a:pt x="12612" y="6918"/>
                </a:cubicBezTo>
                <a:close/>
                <a:moveTo>
                  <a:pt x="8475" y="6937"/>
                </a:moveTo>
                <a:cubicBezTo>
                  <a:pt x="8649" y="6937"/>
                  <a:pt x="8811" y="6988"/>
                  <a:pt x="8970" y="7079"/>
                </a:cubicBezTo>
                <a:cubicBezTo>
                  <a:pt x="9033" y="7099"/>
                  <a:pt x="9061" y="7239"/>
                  <a:pt x="9029" y="7350"/>
                </a:cubicBezTo>
                <a:cubicBezTo>
                  <a:pt x="8813" y="8056"/>
                  <a:pt x="8479" y="8603"/>
                  <a:pt x="8072" y="8925"/>
                </a:cubicBezTo>
                <a:cubicBezTo>
                  <a:pt x="7724" y="9198"/>
                  <a:pt x="7350" y="9276"/>
                  <a:pt x="6985" y="9155"/>
                </a:cubicBezTo>
                <a:cubicBezTo>
                  <a:pt x="6922" y="9135"/>
                  <a:pt x="6885" y="9005"/>
                  <a:pt x="6911" y="8894"/>
                </a:cubicBezTo>
                <a:cubicBezTo>
                  <a:pt x="7175" y="7744"/>
                  <a:pt x="7778" y="6937"/>
                  <a:pt x="8475" y="6937"/>
                </a:cubicBezTo>
                <a:close/>
                <a:moveTo>
                  <a:pt x="15743" y="9389"/>
                </a:moveTo>
                <a:cubicBezTo>
                  <a:pt x="16271" y="9389"/>
                  <a:pt x="16746" y="9871"/>
                  <a:pt x="17041" y="10627"/>
                </a:cubicBezTo>
                <a:cubicBezTo>
                  <a:pt x="17089" y="10748"/>
                  <a:pt x="17053" y="10920"/>
                  <a:pt x="16974" y="10930"/>
                </a:cubicBezTo>
                <a:cubicBezTo>
                  <a:pt x="16689" y="10980"/>
                  <a:pt x="16397" y="10910"/>
                  <a:pt x="16122" y="10719"/>
                </a:cubicBezTo>
                <a:cubicBezTo>
                  <a:pt x="15832" y="10517"/>
                  <a:pt x="15575" y="10194"/>
                  <a:pt x="15364" y="9770"/>
                </a:cubicBezTo>
                <a:cubicBezTo>
                  <a:pt x="15311" y="9659"/>
                  <a:pt x="15337" y="9479"/>
                  <a:pt x="15416" y="9449"/>
                </a:cubicBezTo>
                <a:cubicBezTo>
                  <a:pt x="15522" y="9408"/>
                  <a:pt x="15632" y="9389"/>
                  <a:pt x="15743" y="9389"/>
                </a:cubicBezTo>
                <a:close/>
                <a:moveTo>
                  <a:pt x="5344" y="9398"/>
                </a:moveTo>
                <a:cubicBezTo>
                  <a:pt x="5455" y="9398"/>
                  <a:pt x="5565" y="9418"/>
                  <a:pt x="5671" y="9458"/>
                </a:cubicBezTo>
                <a:cubicBezTo>
                  <a:pt x="5750" y="9488"/>
                  <a:pt x="5781" y="9672"/>
                  <a:pt x="5723" y="9783"/>
                </a:cubicBezTo>
                <a:cubicBezTo>
                  <a:pt x="5512" y="10206"/>
                  <a:pt x="5255" y="10526"/>
                  <a:pt x="4965" y="10728"/>
                </a:cubicBezTo>
                <a:cubicBezTo>
                  <a:pt x="4690" y="10920"/>
                  <a:pt x="4398" y="10993"/>
                  <a:pt x="4113" y="10942"/>
                </a:cubicBezTo>
                <a:cubicBezTo>
                  <a:pt x="4034" y="10932"/>
                  <a:pt x="3998" y="10761"/>
                  <a:pt x="4046" y="10640"/>
                </a:cubicBezTo>
                <a:cubicBezTo>
                  <a:pt x="4341" y="9894"/>
                  <a:pt x="4816" y="9398"/>
                  <a:pt x="5344" y="9398"/>
                </a:cubicBezTo>
                <a:close/>
                <a:moveTo>
                  <a:pt x="2477" y="11425"/>
                </a:moveTo>
                <a:cubicBezTo>
                  <a:pt x="2540" y="11425"/>
                  <a:pt x="2610" y="11435"/>
                  <a:pt x="2668" y="11466"/>
                </a:cubicBezTo>
                <a:cubicBezTo>
                  <a:pt x="2711" y="11486"/>
                  <a:pt x="2726" y="11597"/>
                  <a:pt x="2695" y="11658"/>
                </a:cubicBezTo>
                <a:cubicBezTo>
                  <a:pt x="2589" y="11839"/>
                  <a:pt x="2472" y="12000"/>
                  <a:pt x="2340" y="12121"/>
                </a:cubicBezTo>
                <a:cubicBezTo>
                  <a:pt x="2140" y="12303"/>
                  <a:pt x="1929" y="12383"/>
                  <a:pt x="1718" y="12373"/>
                </a:cubicBezTo>
                <a:cubicBezTo>
                  <a:pt x="1671" y="12373"/>
                  <a:pt x="1644" y="12261"/>
                  <a:pt x="1670" y="12190"/>
                </a:cubicBezTo>
                <a:cubicBezTo>
                  <a:pt x="1855" y="11727"/>
                  <a:pt x="2144" y="11425"/>
                  <a:pt x="2477" y="11425"/>
                </a:cubicBezTo>
                <a:close/>
                <a:moveTo>
                  <a:pt x="18615" y="11434"/>
                </a:moveTo>
                <a:cubicBezTo>
                  <a:pt x="18942" y="11434"/>
                  <a:pt x="19232" y="11739"/>
                  <a:pt x="19422" y="12203"/>
                </a:cubicBezTo>
                <a:cubicBezTo>
                  <a:pt x="19453" y="12274"/>
                  <a:pt x="19428" y="12373"/>
                  <a:pt x="19375" y="12383"/>
                </a:cubicBezTo>
                <a:cubicBezTo>
                  <a:pt x="19164" y="12393"/>
                  <a:pt x="18947" y="12312"/>
                  <a:pt x="18752" y="12131"/>
                </a:cubicBezTo>
                <a:cubicBezTo>
                  <a:pt x="18620" y="12010"/>
                  <a:pt x="18499" y="11859"/>
                  <a:pt x="18399" y="11667"/>
                </a:cubicBezTo>
                <a:cubicBezTo>
                  <a:pt x="18362" y="11607"/>
                  <a:pt x="18383" y="11485"/>
                  <a:pt x="18425" y="11475"/>
                </a:cubicBezTo>
                <a:cubicBezTo>
                  <a:pt x="18489" y="11455"/>
                  <a:pt x="18552" y="11434"/>
                  <a:pt x="18615" y="11434"/>
                </a:cubicBezTo>
                <a:close/>
              </a:path>
            </a:pathLst>
          </a:custGeom>
          <a:solidFill>
            <a:schemeClr val="accent4">
              <a:lumOff val="10294"/>
            </a:schemeClr>
          </a:solidFill>
          <a:ln w="25400">
            <a:solidFill>
              <a:schemeClr val="accent1"/>
            </a:solidFill>
          </a:ln>
        </p:spPr>
        <p:txBody>
          <a:bodyPr lIns="50800" tIns="50800" rIns="50800" bIns="50800" anchor="ctr"/>
          <a:lstStyle/>
          <a:p>
            <a:pPr/>
          </a:p>
        </p:txBody>
      </p:sp>
      <p:sp>
        <p:nvSpPr>
          <p:cNvPr id="204" name="Donna"/>
          <p:cNvSpPr/>
          <p:nvPr/>
        </p:nvSpPr>
        <p:spPr>
          <a:xfrm>
            <a:off x="2687049" y="3564904"/>
            <a:ext cx="612257" cy="1532763"/>
          </a:xfrm>
          <a:custGeom>
            <a:avLst/>
            <a:gdLst/>
            <a:ahLst/>
            <a:cxnLst>
              <a:cxn ang="0">
                <a:pos x="wd2" y="hd2"/>
              </a:cxn>
              <a:cxn ang="5400000">
                <a:pos x="wd2" y="hd2"/>
              </a:cxn>
              <a:cxn ang="10800000">
                <a:pos x="wd2" y="hd2"/>
              </a:cxn>
              <a:cxn ang="16200000">
                <a:pos x="wd2" y="hd2"/>
              </a:cxn>
            </a:cxnLst>
            <a:rect l="0" t="0" r="r" b="b"/>
            <a:pathLst>
              <a:path w="21387" h="21451" fill="norm" stroke="1" extrusionOk="0">
                <a:moveTo>
                  <a:pt x="10767" y="3"/>
                </a:moveTo>
                <a:cubicBezTo>
                  <a:pt x="10163" y="-15"/>
                  <a:pt x="9173" y="50"/>
                  <a:pt x="8379" y="485"/>
                </a:cubicBezTo>
                <a:cubicBezTo>
                  <a:pt x="7869" y="770"/>
                  <a:pt x="7992" y="989"/>
                  <a:pt x="7147" y="1709"/>
                </a:cubicBezTo>
                <a:cubicBezTo>
                  <a:pt x="6047" y="2649"/>
                  <a:pt x="7909" y="2821"/>
                  <a:pt x="6636" y="3320"/>
                </a:cubicBezTo>
                <a:cubicBezTo>
                  <a:pt x="6113" y="3525"/>
                  <a:pt x="6502" y="3869"/>
                  <a:pt x="6502" y="3869"/>
                </a:cubicBezTo>
                <a:cubicBezTo>
                  <a:pt x="6394" y="3885"/>
                  <a:pt x="6207" y="3880"/>
                  <a:pt x="6099" y="3896"/>
                </a:cubicBezTo>
                <a:cubicBezTo>
                  <a:pt x="5550" y="3950"/>
                  <a:pt x="4864" y="4024"/>
                  <a:pt x="4314" y="4395"/>
                </a:cubicBezTo>
                <a:cubicBezTo>
                  <a:pt x="3537" y="4916"/>
                  <a:pt x="1662" y="6006"/>
                  <a:pt x="254" y="6893"/>
                </a:cubicBezTo>
                <a:cubicBezTo>
                  <a:pt x="241" y="6904"/>
                  <a:pt x="226" y="6914"/>
                  <a:pt x="212" y="6920"/>
                </a:cubicBezTo>
                <a:cubicBezTo>
                  <a:pt x="186" y="6941"/>
                  <a:pt x="160" y="6962"/>
                  <a:pt x="133" y="6978"/>
                </a:cubicBezTo>
                <a:cubicBezTo>
                  <a:pt x="-28" y="7113"/>
                  <a:pt x="-54" y="7253"/>
                  <a:pt x="120" y="7398"/>
                </a:cubicBezTo>
                <a:cubicBezTo>
                  <a:pt x="402" y="7629"/>
                  <a:pt x="494" y="7843"/>
                  <a:pt x="883" y="8241"/>
                </a:cubicBezTo>
                <a:cubicBezTo>
                  <a:pt x="1258" y="8633"/>
                  <a:pt x="2132" y="9064"/>
                  <a:pt x="2789" y="9483"/>
                </a:cubicBezTo>
                <a:cubicBezTo>
                  <a:pt x="2950" y="9591"/>
                  <a:pt x="2935" y="9681"/>
                  <a:pt x="3351" y="9923"/>
                </a:cubicBezTo>
                <a:cubicBezTo>
                  <a:pt x="3579" y="10057"/>
                  <a:pt x="3967" y="10040"/>
                  <a:pt x="3820" y="10040"/>
                </a:cubicBezTo>
                <a:cubicBezTo>
                  <a:pt x="4182" y="10051"/>
                  <a:pt x="4546" y="10004"/>
                  <a:pt x="4532" y="10025"/>
                </a:cubicBezTo>
                <a:cubicBezTo>
                  <a:pt x="4331" y="10627"/>
                  <a:pt x="4437" y="11347"/>
                  <a:pt x="4692" y="12094"/>
                </a:cubicBezTo>
                <a:cubicBezTo>
                  <a:pt x="4839" y="12561"/>
                  <a:pt x="6473" y="15069"/>
                  <a:pt x="6527" y="15493"/>
                </a:cubicBezTo>
                <a:cubicBezTo>
                  <a:pt x="6688" y="17357"/>
                  <a:pt x="7279" y="18781"/>
                  <a:pt x="7641" y="19603"/>
                </a:cubicBezTo>
                <a:cubicBezTo>
                  <a:pt x="7668" y="19651"/>
                  <a:pt x="7723" y="19673"/>
                  <a:pt x="7763" y="19673"/>
                </a:cubicBezTo>
                <a:cubicBezTo>
                  <a:pt x="7790" y="19673"/>
                  <a:pt x="7857" y="19684"/>
                  <a:pt x="7951" y="19700"/>
                </a:cubicBezTo>
                <a:cubicBezTo>
                  <a:pt x="7965" y="20098"/>
                  <a:pt x="8258" y="20001"/>
                  <a:pt x="7775" y="20313"/>
                </a:cubicBezTo>
                <a:cubicBezTo>
                  <a:pt x="7494" y="20495"/>
                  <a:pt x="6838" y="20688"/>
                  <a:pt x="6891" y="21026"/>
                </a:cubicBezTo>
                <a:cubicBezTo>
                  <a:pt x="6905" y="21150"/>
                  <a:pt x="6973" y="21215"/>
                  <a:pt x="7214" y="21307"/>
                </a:cubicBezTo>
                <a:cubicBezTo>
                  <a:pt x="7536" y="21419"/>
                  <a:pt x="8649" y="21585"/>
                  <a:pt x="9694" y="21268"/>
                </a:cubicBezTo>
                <a:cubicBezTo>
                  <a:pt x="10231" y="21107"/>
                  <a:pt x="9893" y="20801"/>
                  <a:pt x="10000" y="20672"/>
                </a:cubicBezTo>
                <a:cubicBezTo>
                  <a:pt x="10148" y="20511"/>
                  <a:pt x="10348" y="20420"/>
                  <a:pt x="10214" y="20027"/>
                </a:cubicBezTo>
                <a:cubicBezTo>
                  <a:pt x="10187" y="19947"/>
                  <a:pt x="10096" y="19803"/>
                  <a:pt x="10042" y="19690"/>
                </a:cubicBezTo>
                <a:cubicBezTo>
                  <a:pt x="10176" y="19669"/>
                  <a:pt x="10281" y="19642"/>
                  <a:pt x="10281" y="19609"/>
                </a:cubicBezTo>
                <a:cubicBezTo>
                  <a:pt x="10294" y="19174"/>
                  <a:pt x="10309" y="18942"/>
                  <a:pt x="10268" y="18287"/>
                </a:cubicBezTo>
                <a:cubicBezTo>
                  <a:pt x="10228" y="17798"/>
                  <a:pt x="10243" y="17454"/>
                  <a:pt x="10176" y="16944"/>
                </a:cubicBezTo>
                <a:cubicBezTo>
                  <a:pt x="10109" y="16390"/>
                  <a:pt x="10015" y="16449"/>
                  <a:pt x="9908" y="15896"/>
                </a:cubicBezTo>
                <a:cubicBezTo>
                  <a:pt x="9868" y="15660"/>
                  <a:pt x="9825" y="15434"/>
                  <a:pt x="9879" y="15193"/>
                </a:cubicBezTo>
                <a:cubicBezTo>
                  <a:pt x="9892" y="15101"/>
                  <a:pt x="9987" y="14456"/>
                  <a:pt x="10000" y="14365"/>
                </a:cubicBezTo>
                <a:cubicBezTo>
                  <a:pt x="10027" y="13312"/>
                  <a:pt x="10097" y="12899"/>
                  <a:pt x="10231" y="11852"/>
                </a:cubicBezTo>
                <a:cubicBezTo>
                  <a:pt x="10257" y="11766"/>
                  <a:pt x="10376" y="11717"/>
                  <a:pt x="10469" y="11803"/>
                </a:cubicBezTo>
                <a:cubicBezTo>
                  <a:pt x="11207" y="12464"/>
                  <a:pt x="11555" y="12812"/>
                  <a:pt x="12145" y="13452"/>
                </a:cubicBezTo>
                <a:cubicBezTo>
                  <a:pt x="12615" y="13962"/>
                  <a:pt x="13770" y="15290"/>
                  <a:pt x="13851" y="15532"/>
                </a:cubicBezTo>
                <a:cubicBezTo>
                  <a:pt x="13985" y="15978"/>
                  <a:pt x="14184" y="16417"/>
                  <a:pt x="14345" y="16965"/>
                </a:cubicBezTo>
                <a:cubicBezTo>
                  <a:pt x="14640" y="17948"/>
                  <a:pt x="15661" y="19270"/>
                  <a:pt x="15795" y="19517"/>
                </a:cubicBezTo>
                <a:cubicBezTo>
                  <a:pt x="15822" y="19565"/>
                  <a:pt x="15834" y="19592"/>
                  <a:pt x="15874" y="19630"/>
                </a:cubicBezTo>
                <a:cubicBezTo>
                  <a:pt x="15888" y="19640"/>
                  <a:pt x="16007" y="19658"/>
                  <a:pt x="16168" y="19663"/>
                </a:cubicBezTo>
                <a:cubicBezTo>
                  <a:pt x="16221" y="19851"/>
                  <a:pt x="16234" y="20173"/>
                  <a:pt x="15912" y="20420"/>
                </a:cubicBezTo>
                <a:cubicBezTo>
                  <a:pt x="15631" y="20641"/>
                  <a:pt x="16113" y="20946"/>
                  <a:pt x="16113" y="20946"/>
                </a:cubicBezTo>
                <a:cubicBezTo>
                  <a:pt x="16408" y="21042"/>
                  <a:pt x="16743" y="21091"/>
                  <a:pt x="17186" y="21080"/>
                </a:cubicBezTo>
                <a:cubicBezTo>
                  <a:pt x="17615" y="21075"/>
                  <a:pt x="17884" y="21161"/>
                  <a:pt x="17978" y="21187"/>
                </a:cubicBezTo>
                <a:cubicBezTo>
                  <a:pt x="18031" y="21204"/>
                  <a:pt x="18057" y="21209"/>
                  <a:pt x="18057" y="21209"/>
                </a:cubicBezTo>
                <a:cubicBezTo>
                  <a:pt x="18057" y="21209"/>
                  <a:pt x="19373" y="21440"/>
                  <a:pt x="20848" y="21344"/>
                </a:cubicBezTo>
                <a:cubicBezTo>
                  <a:pt x="21478" y="21317"/>
                  <a:pt x="21546" y="21161"/>
                  <a:pt x="21104" y="20946"/>
                </a:cubicBezTo>
                <a:cubicBezTo>
                  <a:pt x="20447" y="20618"/>
                  <a:pt x="19682" y="20571"/>
                  <a:pt x="19361" y="20367"/>
                </a:cubicBezTo>
                <a:cubicBezTo>
                  <a:pt x="18771" y="19991"/>
                  <a:pt x="18409" y="19910"/>
                  <a:pt x="18288" y="19620"/>
                </a:cubicBezTo>
                <a:cubicBezTo>
                  <a:pt x="18449" y="19598"/>
                  <a:pt x="18543" y="19583"/>
                  <a:pt x="18543" y="19583"/>
                </a:cubicBezTo>
                <a:cubicBezTo>
                  <a:pt x="18543" y="19583"/>
                  <a:pt x="18461" y="19087"/>
                  <a:pt x="18368" y="18765"/>
                </a:cubicBezTo>
                <a:cubicBezTo>
                  <a:pt x="18126" y="17922"/>
                  <a:pt x="18046" y="17332"/>
                  <a:pt x="17965" y="16870"/>
                </a:cubicBezTo>
                <a:cubicBezTo>
                  <a:pt x="17831" y="16053"/>
                  <a:pt x="17360" y="15671"/>
                  <a:pt x="17253" y="15402"/>
                </a:cubicBezTo>
                <a:cubicBezTo>
                  <a:pt x="16851" y="14452"/>
                  <a:pt x="16690" y="14372"/>
                  <a:pt x="16449" y="13378"/>
                </a:cubicBezTo>
                <a:cubicBezTo>
                  <a:pt x="16408" y="13195"/>
                  <a:pt x="16221" y="11911"/>
                  <a:pt x="15912" y="11159"/>
                </a:cubicBezTo>
                <a:cubicBezTo>
                  <a:pt x="15738" y="10734"/>
                  <a:pt x="15405" y="10370"/>
                  <a:pt x="15137" y="9967"/>
                </a:cubicBezTo>
                <a:cubicBezTo>
                  <a:pt x="15218" y="10096"/>
                  <a:pt x="15269" y="9913"/>
                  <a:pt x="15564" y="9886"/>
                </a:cubicBezTo>
                <a:cubicBezTo>
                  <a:pt x="16208" y="9832"/>
                  <a:pt x="16476" y="9686"/>
                  <a:pt x="16838" y="9498"/>
                </a:cubicBezTo>
                <a:cubicBezTo>
                  <a:pt x="17723" y="9020"/>
                  <a:pt x="20312" y="7812"/>
                  <a:pt x="20714" y="7469"/>
                </a:cubicBezTo>
                <a:cubicBezTo>
                  <a:pt x="20888" y="7318"/>
                  <a:pt x="21195" y="7000"/>
                  <a:pt x="21208" y="6839"/>
                </a:cubicBezTo>
                <a:cubicBezTo>
                  <a:pt x="21222" y="6646"/>
                  <a:pt x="20727" y="6421"/>
                  <a:pt x="20580" y="6292"/>
                </a:cubicBezTo>
                <a:cubicBezTo>
                  <a:pt x="20379" y="6120"/>
                  <a:pt x="19881" y="5825"/>
                  <a:pt x="19599" y="5669"/>
                </a:cubicBezTo>
                <a:cubicBezTo>
                  <a:pt x="18889" y="5277"/>
                  <a:pt x="18528" y="5179"/>
                  <a:pt x="17496" y="4690"/>
                </a:cubicBezTo>
                <a:cubicBezTo>
                  <a:pt x="17335" y="4615"/>
                  <a:pt x="16586" y="4008"/>
                  <a:pt x="15862" y="3884"/>
                </a:cubicBezTo>
                <a:cubicBezTo>
                  <a:pt x="15192" y="3766"/>
                  <a:pt x="13968" y="3767"/>
                  <a:pt x="13968" y="3767"/>
                </a:cubicBezTo>
                <a:cubicBezTo>
                  <a:pt x="14116" y="3536"/>
                  <a:pt x="13620" y="3418"/>
                  <a:pt x="13620" y="3149"/>
                </a:cubicBezTo>
                <a:cubicBezTo>
                  <a:pt x="13620" y="2607"/>
                  <a:pt x="15057" y="2853"/>
                  <a:pt x="13729" y="1365"/>
                </a:cubicBezTo>
                <a:cubicBezTo>
                  <a:pt x="13595" y="1220"/>
                  <a:pt x="13324" y="554"/>
                  <a:pt x="12426" y="334"/>
                </a:cubicBezTo>
                <a:cubicBezTo>
                  <a:pt x="12305" y="302"/>
                  <a:pt x="12051" y="279"/>
                  <a:pt x="11957" y="236"/>
                </a:cubicBezTo>
                <a:cubicBezTo>
                  <a:pt x="11796" y="172"/>
                  <a:pt x="11555" y="87"/>
                  <a:pt x="11219" y="38"/>
                </a:cubicBezTo>
                <a:cubicBezTo>
                  <a:pt x="11126" y="25"/>
                  <a:pt x="10968" y="9"/>
                  <a:pt x="10767" y="3"/>
                </a:cubicBezTo>
                <a:close/>
                <a:moveTo>
                  <a:pt x="15514" y="5645"/>
                </a:moveTo>
                <a:cubicBezTo>
                  <a:pt x="15647" y="5640"/>
                  <a:pt x="15796" y="5665"/>
                  <a:pt x="15967" y="5723"/>
                </a:cubicBezTo>
                <a:cubicBezTo>
                  <a:pt x="16731" y="5981"/>
                  <a:pt x="18812" y="6904"/>
                  <a:pt x="18812" y="7022"/>
                </a:cubicBezTo>
                <a:cubicBezTo>
                  <a:pt x="18812" y="7113"/>
                  <a:pt x="18490" y="7365"/>
                  <a:pt x="17806" y="7838"/>
                </a:cubicBezTo>
                <a:cubicBezTo>
                  <a:pt x="17350" y="8155"/>
                  <a:pt x="16894" y="8365"/>
                  <a:pt x="16264" y="8763"/>
                </a:cubicBezTo>
                <a:cubicBezTo>
                  <a:pt x="16224" y="8790"/>
                  <a:pt x="15967" y="8972"/>
                  <a:pt x="15686" y="8961"/>
                </a:cubicBezTo>
                <a:cubicBezTo>
                  <a:pt x="15686" y="8961"/>
                  <a:pt x="15299" y="8919"/>
                  <a:pt x="14923" y="8817"/>
                </a:cubicBezTo>
                <a:cubicBezTo>
                  <a:pt x="14575" y="8720"/>
                  <a:pt x="14186" y="8736"/>
                  <a:pt x="14186" y="8758"/>
                </a:cubicBezTo>
                <a:cubicBezTo>
                  <a:pt x="14186" y="8763"/>
                  <a:pt x="13824" y="8521"/>
                  <a:pt x="13851" y="8021"/>
                </a:cubicBezTo>
                <a:cubicBezTo>
                  <a:pt x="13891" y="7054"/>
                  <a:pt x="14277" y="6722"/>
                  <a:pt x="14559" y="6340"/>
                </a:cubicBezTo>
                <a:cubicBezTo>
                  <a:pt x="14861" y="5938"/>
                  <a:pt x="15116" y="5661"/>
                  <a:pt x="15514" y="5645"/>
                </a:cubicBezTo>
                <a:close/>
                <a:moveTo>
                  <a:pt x="5395" y="5887"/>
                </a:moveTo>
                <a:cubicBezTo>
                  <a:pt x="5545" y="5876"/>
                  <a:pt x="5689" y="5902"/>
                  <a:pt x="5722" y="6028"/>
                </a:cubicBezTo>
                <a:cubicBezTo>
                  <a:pt x="5749" y="6120"/>
                  <a:pt x="5832" y="6280"/>
                  <a:pt x="5886" y="6414"/>
                </a:cubicBezTo>
                <a:cubicBezTo>
                  <a:pt x="6060" y="6844"/>
                  <a:pt x="6366" y="6931"/>
                  <a:pt x="6393" y="7210"/>
                </a:cubicBezTo>
                <a:cubicBezTo>
                  <a:pt x="6527" y="8430"/>
                  <a:pt x="5806" y="8382"/>
                  <a:pt x="5404" y="8919"/>
                </a:cubicBezTo>
                <a:cubicBezTo>
                  <a:pt x="5337" y="8903"/>
                  <a:pt x="4707" y="8988"/>
                  <a:pt x="4130" y="9095"/>
                </a:cubicBezTo>
                <a:cubicBezTo>
                  <a:pt x="3419" y="8778"/>
                  <a:pt x="3068" y="7651"/>
                  <a:pt x="2559" y="7281"/>
                </a:cubicBezTo>
                <a:cubicBezTo>
                  <a:pt x="2291" y="7082"/>
                  <a:pt x="3164" y="6834"/>
                  <a:pt x="3807" y="6544"/>
                </a:cubicBezTo>
                <a:cubicBezTo>
                  <a:pt x="4304" y="6323"/>
                  <a:pt x="4516" y="6228"/>
                  <a:pt x="5052" y="5964"/>
                </a:cubicBezTo>
                <a:cubicBezTo>
                  <a:pt x="5092" y="5946"/>
                  <a:pt x="5246" y="5898"/>
                  <a:pt x="5395" y="5887"/>
                </a:cubicBezTo>
                <a:close/>
              </a:path>
            </a:pathLst>
          </a:custGeom>
          <a:solidFill>
            <a:schemeClr val="accent3"/>
          </a:solidFill>
          <a:ln w="25400">
            <a:solidFill>
              <a:schemeClr val="accent1"/>
            </a:solidFill>
          </a:ln>
        </p:spPr>
        <p:txBody>
          <a:bodyPr lIns="50800" tIns="50800" rIns="50800" bIns="50800" anchor="ctr"/>
          <a:lstStyle/>
          <a:p>
            <a:pPr/>
          </a:p>
        </p:txBody>
      </p:sp>
      <p:sp>
        <p:nvSpPr>
          <p:cNvPr id="205" name="Camminata"/>
          <p:cNvSpPr/>
          <p:nvPr/>
        </p:nvSpPr>
        <p:spPr>
          <a:xfrm>
            <a:off x="4646159" y="3591545"/>
            <a:ext cx="940504" cy="1479474"/>
          </a:xfrm>
          <a:custGeom>
            <a:avLst/>
            <a:gdLst/>
            <a:ahLst/>
            <a:cxnLst>
              <a:cxn ang="0">
                <a:pos x="wd2" y="hd2"/>
              </a:cxn>
              <a:cxn ang="5400000">
                <a:pos x="wd2" y="hd2"/>
              </a:cxn>
              <a:cxn ang="10800000">
                <a:pos x="wd2" y="hd2"/>
              </a:cxn>
              <a:cxn ang="16200000">
                <a:pos x="wd2" y="hd2"/>
              </a:cxn>
            </a:cxnLst>
            <a:rect l="0" t="0" r="r" b="b"/>
            <a:pathLst>
              <a:path w="21156" h="21600" fill="norm" stroke="1" extrusionOk="0">
                <a:moveTo>
                  <a:pt x="12595" y="0"/>
                </a:moveTo>
                <a:cubicBezTo>
                  <a:pt x="11888" y="0"/>
                  <a:pt x="11182" y="175"/>
                  <a:pt x="10642" y="525"/>
                </a:cubicBezTo>
                <a:cubicBezTo>
                  <a:pt x="9564" y="1225"/>
                  <a:pt x="9564" y="2359"/>
                  <a:pt x="10642" y="3059"/>
                </a:cubicBezTo>
                <a:cubicBezTo>
                  <a:pt x="11721" y="3759"/>
                  <a:pt x="13469" y="3759"/>
                  <a:pt x="14547" y="3059"/>
                </a:cubicBezTo>
                <a:cubicBezTo>
                  <a:pt x="15626" y="2359"/>
                  <a:pt x="15626" y="1225"/>
                  <a:pt x="14547" y="525"/>
                </a:cubicBezTo>
                <a:cubicBezTo>
                  <a:pt x="14008" y="175"/>
                  <a:pt x="13302" y="0"/>
                  <a:pt x="12595" y="0"/>
                </a:cubicBezTo>
                <a:close/>
                <a:moveTo>
                  <a:pt x="10897" y="3858"/>
                </a:moveTo>
                <a:cubicBezTo>
                  <a:pt x="10134" y="3888"/>
                  <a:pt x="9610" y="4121"/>
                  <a:pt x="9610" y="4121"/>
                </a:cubicBezTo>
                <a:lnTo>
                  <a:pt x="5783" y="5439"/>
                </a:lnTo>
                <a:lnTo>
                  <a:pt x="2926" y="6234"/>
                </a:lnTo>
                <a:cubicBezTo>
                  <a:pt x="2538" y="6341"/>
                  <a:pt x="2256" y="6567"/>
                  <a:pt x="2177" y="6836"/>
                </a:cubicBezTo>
                <a:lnTo>
                  <a:pt x="1184" y="10206"/>
                </a:lnTo>
                <a:cubicBezTo>
                  <a:pt x="1052" y="10653"/>
                  <a:pt x="1504" y="11086"/>
                  <a:pt x="2192" y="11171"/>
                </a:cubicBezTo>
                <a:cubicBezTo>
                  <a:pt x="2881" y="11256"/>
                  <a:pt x="3545" y="10964"/>
                  <a:pt x="3677" y="10516"/>
                </a:cubicBezTo>
                <a:lnTo>
                  <a:pt x="4545" y="7575"/>
                </a:lnTo>
                <a:lnTo>
                  <a:pt x="7179" y="6843"/>
                </a:lnTo>
                <a:lnTo>
                  <a:pt x="5674" y="11097"/>
                </a:lnTo>
                <a:cubicBezTo>
                  <a:pt x="5594" y="11209"/>
                  <a:pt x="5538" y="11331"/>
                  <a:pt x="5513" y="11460"/>
                </a:cubicBezTo>
                <a:lnTo>
                  <a:pt x="4779" y="15196"/>
                </a:lnTo>
                <a:lnTo>
                  <a:pt x="305" y="19693"/>
                </a:lnTo>
                <a:cubicBezTo>
                  <a:pt x="-266" y="20267"/>
                  <a:pt x="-12" y="21032"/>
                  <a:pt x="872" y="21403"/>
                </a:cubicBezTo>
                <a:cubicBezTo>
                  <a:pt x="1191" y="21536"/>
                  <a:pt x="1547" y="21600"/>
                  <a:pt x="1901" y="21600"/>
                </a:cubicBezTo>
                <a:cubicBezTo>
                  <a:pt x="2526" y="21600"/>
                  <a:pt x="3141" y="21401"/>
                  <a:pt x="3505" y="21035"/>
                </a:cubicBezTo>
                <a:lnTo>
                  <a:pt x="8214" y="16301"/>
                </a:lnTo>
                <a:cubicBezTo>
                  <a:pt x="8368" y="16146"/>
                  <a:pt x="8466" y="15970"/>
                  <a:pt x="8502" y="15787"/>
                </a:cubicBezTo>
                <a:lnTo>
                  <a:pt x="9108" y="12709"/>
                </a:lnTo>
                <a:lnTo>
                  <a:pt x="14079" y="16306"/>
                </a:lnTo>
                <a:lnTo>
                  <a:pt x="15307" y="20589"/>
                </a:lnTo>
                <a:cubicBezTo>
                  <a:pt x="15477" y="21184"/>
                  <a:pt x="16276" y="21600"/>
                  <a:pt x="17176" y="21600"/>
                </a:cubicBezTo>
                <a:cubicBezTo>
                  <a:pt x="17292" y="21600"/>
                  <a:pt x="17409" y="21592"/>
                  <a:pt x="17527" y="21578"/>
                </a:cubicBezTo>
                <a:cubicBezTo>
                  <a:pt x="18561" y="21453"/>
                  <a:pt x="19243" y="20808"/>
                  <a:pt x="19051" y="20137"/>
                </a:cubicBezTo>
                <a:lnTo>
                  <a:pt x="17727" y="15513"/>
                </a:lnTo>
                <a:cubicBezTo>
                  <a:pt x="17663" y="15290"/>
                  <a:pt x="17506" y="15081"/>
                  <a:pt x="17272" y="14912"/>
                </a:cubicBezTo>
                <a:lnTo>
                  <a:pt x="12070" y="11149"/>
                </a:lnTo>
                <a:lnTo>
                  <a:pt x="13099" y="8066"/>
                </a:lnTo>
                <a:lnTo>
                  <a:pt x="14261" y="9345"/>
                </a:lnTo>
                <a:cubicBezTo>
                  <a:pt x="14388" y="9485"/>
                  <a:pt x="14576" y="9597"/>
                  <a:pt x="14800" y="9668"/>
                </a:cubicBezTo>
                <a:lnTo>
                  <a:pt x="19329" y="11102"/>
                </a:lnTo>
                <a:cubicBezTo>
                  <a:pt x="19508" y="11159"/>
                  <a:pt x="19698" y="11185"/>
                  <a:pt x="19885" y="11185"/>
                </a:cubicBezTo>
                <a:cubicBezTo>
                  <a:pt x="20356" y="11185"/>
                  <a:pt x="20806" y="11015"/>
                  <a:pt x="21027" y="10722"/>
                </a:cubicBezTo>
                <a:cubicBezTo>
                  <a:pt x="21334" y="10313"/>
                  <a:pt x="21072" y="9820"/>
                  <a:pt x="20442" y="9620"/>
                </a:cubicBezTo>
                <a:lnTo>
                  <a:pt x="16256" y="8294"/>
                </a:lnTo>
                <a:lnTo>
                  <a:pt x="14441" y="6296"/>
                </a:lnTo>
                <a:lnTo>
                  <a:pt x="13294" y="4732"/>
                </a:lnTo>
                <a:cubicBezTo>
                  <a:pt x="12990" y="4278"/>
                  <a:pt x="12391" y="4063"/>
                  <a:pt x="12007" y="3967"/>
                </a:cubicBezTo>
                <a:cubicBezTo>
                  <a:pt x="11975" y="3959"/>
                  <a:pt x="11942" y="3950"/>
                  <a:pt x="11908" y="3944"/>
                </a:cubicBezTo>
                <a:cubicBezTo>
                  <a:pt x="11757" y="3910"/>
                  <a:pt x="11656" y="3898"/>
                  <a:pt x="11656" y="3898"/>
                </a:cubicBezTo>
                <a:cubicBezTo>
                  <a:pt x="11512" y="3876"/>
                  <a:pt x="11372" y="3864"/>
                  <a:pt x="11238" y="3858"/>
                </a:cubicBezTo>
                <a:cubicBezTo>
                  <a:pt x="11120" y="3852"/>
                  <a:pt x="11006" y="3853"/>
                  <a:pt x="10897" y="3858"/>
                </a:cubicBezTo>
                <a:close/>
              </a:path>
            </a:pathLst>
          </a:custGeom>
          <a:solidFill>
            <a:schemeClr val="accent3"/>
          </a:solidFill>
          <a:ln w="25400">
            <a:solidFill>
              <a:schemeClr val="accent1"/>
            </a:solidFill>
          </a:ln>
        </p:spPr>
        <p:txBody>
          <a:bodyPr lIns="50800" tIns="50800" rIns="50800" bIns="50800" anchor="ctr"/>
          <a:lstStyle/>
          <a:p>
            <a:pPr/>
          </a:p>
        </p:txBody>
      </p:sp>
      <p:sp>
        <p:nvSpPr>
          <p:cNvPr id="206" name="Operaio"/>
          <p:cNvSpPr/>
          <p:nvPr/>
        </p:nvSpPr>
        <p:spPr>
          <a:xfrm flipH="1">
            <a:off x="5703430" y="3565927"/>
            <a:ext cx="684594" cy="1531661"/>
          </a:xfrm>
          <a:custGeom>
            <a:avLst/>
            <a:gdLst/>
            <a:ahLst/>
            <a:cxnLst>
              <a:cxn ang="0">
                <a:pos x="wd2" y="hd2"/>
              </a:cxn>
              <a:cxn ang="5400000">
                <a:pos x="wd2" y="hd2"/>
              </a:cxn>
              <a:cxn ang="10800000">
                <a:pos x="wd2" y="hd2"/>
              </a:cxn>
              <a:cxn ang="16200000">
                <a:pos x="wd2" y="hd2"/>
              </a:cxn>
            </a:cxnLst>
            <a:rect l="0" t="0" r="r" b="b"/>
            <a:pathLst>
              <a:path w="21536" h="21485" fill="norm" stroke="1" extrusionOk="0">
                <a:moveTo>
                  <a:pt x="10436" y="4"/>
                </a:moveTo>
                <a:cubicBezTo>
                  <a:pt x="10085" y="16"/>
                  <a:pt x="9889" y="53"/>
                  <a:pt x="9889" y="53"/>
                </a:cubicBezTo>
                <a:lnTo>
                  <a:pt x="9678" y="218"/>
                </a:lnTo>
                <a:cubicBezTo>
                  <a:pt x="9678" y="218"/>
                  <a:pt x="9474" y="209"/>
                  <a:pt x="9301" y="233"/>
                </a:cubicBezTo>
                <a:cubicBezTo>
                  <a:pt x="9122" y="277"/>
                  <a:pt x="8309" y="685"/>
                  <a:pt x="8076" y="979"/>
                </a:cubicBezTo>
                <a:cubicBezTo>
                  <a:pt x="7823" y="1007"/>
                  <a:pt x="6971" y="1066"/>
                  <a:pt x="6791" y="1100"/>
                </a:cubicBezTo>
                <a:cubicBezTo>
                  <a:pt x="6610" y="1134"/>
                  <a:pt x="6609" y="1188"/>
                  <a:pt x="6746" y="1207"/>
                </a:cubicBezTo>
                <a:cubicBezTo>
                  <a:pt x="6844" y="1222"/>
                  <a:pt x="7313" y="1289"/>
                  <a:pt x="7959" y="1382"/>
                </a:cubicBezTo>
                <a:lnTo>
                  <a:pt x="7767" y="1865"/>
                </a:lnTo>
                <a:cubicBezTo>
                  <a:pt x="7767" y="1865"/>
                  <a:pt x="7274" y="2061"/>
                  <a:pt x="7047" y="2209"/>
                </a:cubicBezTo>
                <a:cubicBezTo>
                  <a:pt x="6820" y="2357"/>
                  <a:pt x="7571" y="2389"/>
                  <a:pt x="7571" y="2389"/>
                </a:cubicBezTo>
                <a:cubicBezTo>
                  <a:pt x="7571" y="2389"/>
                  <a:pt x="7240" y="2949"/>
                  <a:pt x="7718" y="3113"/>
                </a:cubicBezTo>
                <a:cubicBezTo>
                  <a:pt x="7919" y="3182"/>
                  <a:pt x="8266" y="3252"/>
                  <a:pt x="8600" y="3308"/>
                </a:cubicBezTo>
                <a:cubicBezTo>
                  <a:pt x="8783" y="3339"/>
                  <a:pt x="8856" y="3435"/>
                  <a:pt x="8758" y="3510"/>
                </a:cubicBezTo>
                <a:cubicBezTo>
                  <a:pt x="8553" y="3667"/>
                  <a:pt x="8182" y="3908"/>
                  <a:pt x="7669" y="4063"/>
                </a:cubicBezTo>
                <a:cubicBezTo>
                  <a:pt x="6853" y="4309"/>
                  <a:pt x="6107" y="5696"/>
                  <a:pt x="6033" y="6631"/>
                </a:cubicBezTo>
                <a:cubicBezTo>
                  <a:pt x="5967" y="7473"/>
                  <a:pt x="5032" y="9443"/>
                  <a:pt x="5882" y="10219"/>
                </a:cubicBezTo>
                <a:cubicBezTo>
                  <a:pt x="5882" y="10220"/>
                  <a:pt x="5882" y="10221"/>
                  <a:pt x="5882" y="10221"/>
                </a:cubicBezTo>
                <a:cubicBezTo>
                  <a:pt x="5206" y="11118"/>
                  <a:pt x="5700" y="12224"/>
                  <a:pt x="4763" y="13705"/>
                </a:cubicBezTo>
                <a:cubicBezTo>
                  <a:pt x="3635" y="15488"/>
                  <a:pt x="3815" y="18602"/>
                  <a:pt x="3350" y="18952"/>
                </a:cubicBezTo>
                <a:cubicBezTo>
                  <a:pt x="3166" y="19090"/>
                  <a:pt x="3338" y="19405"/>
                  <a:pt x="3338" y="19406"/>
                </a:cubicBezTo>
                <a:cubicBezTo>
                  <a:pt x="3338" y="19406"/>
                  <a:pt x="2630" y="19652"/>
                  <a:pt x="1601" y="19882"/>
                </a:cubicBezTo>
                <a:cubicBezTo>
                  <a:pt x="1600" y="19882"/>
                  <a:pt x="1597" y="19882"/>
                  <a:pt x="1597" y="19882"/>
                </a:cubicBezTo>
                <a:cubicBezTo>
                  <a:pt x="72" y="19841"/>
                  <a:pt x="-64" y="20307"/>
                  <a:pt x="18" y="20574"/>
                </a:cubicBezTo>
                <a:cubicBezTo>
                  <a:pt x="45" y="20664"/>
                  <a:pt x="208" y="20734"/>
                  <a:pt x="410" y="20742"/>
                </a:cubicBezTo>
                <a:cubicBezTo>
                  <a:pt x="2675" y="20839"/>
                  <a:pt x="3840" y="20592"/>
                  <a:pt x="4277" y="20465"/>
                </a:cubicBezTo>
                <a:cubicBezTo>
                  <a:pt x="4365" y="20439"/>
                  <a:pt x="4481" y="20465"/>
                  <a:pt x="4484" y="20512"/>
                </a:cubicBezTo>
                <a:cubicBezTo>
                  <a:pt x="4487" y="20554"/>
                  <a:pt x="4555" y="20589"/>
                  <a:pt x="4650" y="20588"/>
                </a:cubicBezTo>
                <a:cubicBezTo>
                  <a:pt x="5743" y="20569"/>
                  <a:pt x="6438" y="20521"/>
                  <a:pt x="6851" y="20480"/>
                </a:cubicBezTo>
                <a:cubicBezTo>
                  <a:pt x="7147" y="20450"/>
                  <a:pt x="7356" y="20331"/>
                  <a:pt x="7352" y="20196"/>
                </a:cubicBezTo>
                <a:lnTo>
                  <a:pt x="7345" y="19841"/>
                </a:lnTo>
                <a:cubicBezTo>
                  <a:pt x="7343" y="19783"/>
                  <a:pt x="7386" y="19727"/>
                  <a:pt x="7466" y="19680"/>
                </a:cubicBezTo>
                <a:cubicBezTo>
                  <a:pt x="8228" y="19232"/>
                  <a:pt x="7792" y="18275"/>
                  <a:pt x="8072" y="16954"/>
                </a:cubicBezTo>
                <a:cubicBezTo>
                  <a:pt x="8367" y="15566"/>
                  <a:pt x="8491" y="15553"/>
                  <a:pt x="9569" y="13337"/>
                </a:cubicBezTo>
                <a:cubicBezTo>
                  <a:pt x="9572" y="13337"/>
                  <a:pt x="9573" y="13337"/>
                  <a:pt x="9576" y="13337"/>
                </a:cubicBezTo>
                <a:cubicBezTo>
                  <a:pt x="11042" y="14533"/>
                  <a:pt x="10439" y="15298"/>
                  <a:pt x="10635" y="15845"/>
                </a:cubicBezTo>
                <a:cubicBezTo>
                  <a:pt x="10832" y="16392"/>
                  <a:pt x="11667" y="17106"/>
                  <a:pt x="11679" y="18966"/>
                </a:cubicBezTo>
                <a:cubicBezTo>
                  <a:pt x="11703" y="20495"/>
                  <a:pt x="11734" y="19812"/>
                  <a:pt x="12136" y="20330"/>
                </a:cubicBezTo>
                <a:cubicBezTo>
                  <a:pt x="12009" y="20446"/>
                  <a:pt x="11785" y="20561"/>
                  <a:pt x="11385" y="20672"/>
                </a:cubicBezTo>
                <a:cubicBezTo>
                  <a:pt x="10645" y="20876"/>
                  <a:pt x="10718" y="21130"/>
                  <a:pt x="10782" y="21288"/>
                </a:cubicBezTo>
                <a:cubicBezTo>
                  <a:pt x="10806" y="21346"/>
                  <a:pt x="10901" y="21392"/>
                  <a:pt x="11027" y="21408"/>
                </a:cubicBezTo>
                <a:cubicBezTo>
                  <a:pt x="12523" y="21592"/>
                  <a:pt x="13470" y="21410"/>
                  <a:pt x="14009" y="21253"/>
                </a:cubicBezTo>
                <a:cubicBezTo>
                  <a:pt x="14573" y="21089"/>
                  <a:pt x="14672" y="20619"/>
                  <a:pt x="14966" y="20477"/>
                </a:cubicBezTo>
                <a:cubicBezTo>
                  <a:pt x="15133" y="20396"/>
                  <a:pt x="15144" y="20200"/>
                  <a:pt x="15121" y="20045"/>
                </a:cubicBezTo>
                <a:cubicBezTo>
                  <a:pt x="15123" y="20044"/>
                  <a:pt x="15126" y="20043"/>
                  <a:pt x="15128" y="20043"/>
                </a:cubicBezTo>
                <a:cubicBezTo>
                  <a:pt x="15724" y="19650"/>
                  <a:pt x="15042" y="19524"/>
                  <a:pt x="15125" y="17446"/>
                </a:cubicBezTo>
                <a:cubicBezTo>
                  <a:pt x="15378" y="14690"/>
                  <a:pt x="14302" y="14379"/>
                  <a:pt x="14650" y="12819"/>
                </a:cubicBezTo>
                <a:cubicBezTo>
                  <a:pt x="14665" y="12752"/>
                  <a:pt x="14678" y="12685"/>
                  <a:pt x="14691" y="12621"/>
                </a:cubicBezTo>
                <a:cubicBezTo>
                  <a:pt x="14706" y="12548"/>
                  <a:pt x="14840" y="12494"/>
                  <a:pt x="15004" y="12492"/>
                </a:cubicBezTo>
                <a:cubicBezTo>
                  <a:pt x="15480" y="12485"/>
                  <a:pt x="15951" y="12451"/>
                  <a:pt x="16312" y="12371"/>
                </a:cubicBezTo>
                <a:cubicBezTo>
                  <a:pt x="16446" y="12341"/>
                  <a:pt x="16603" y="12381"/>
                  <a:pt x="16621" y="12448"/>
                </a:cubicBezTo>
                <a:cubicBezTo>
                  <a:pt x="16705" y="12755"/>
                  <a:pt x="16875" y="13159"/>
                  <a:pt x="16960" y="13451"/>
                </a:cubicBezTo>
                <a:cubicBezTo>
                  <a:pt x="17063" y="13804"/>
                  <a:pt x="17104" y="14178"/>
                  <a:pt x="17118" y="14334"/>
                </a:cubicBezTo>
                <a:cubicBezTo>
                  <a:pt x="17122" y="14374"/>
                  <a:pt x="17206" y="14404"/>
                  <a:pt x="17296" y="14399"/>
                </a:cubicBezTo>
                <a:lnTo>
                  <a:pt x="17537" y="14386"/>
                </a:lnTo>
                <a:lnTo>
                  <a:pt x="18132" y="14350"/>
                </a:lnTo>
                <a:cubicBezTo>
                  <a:pt x="18222" y="14345"/>
                  <a:pt x="18284" y="14308"/>
                  <a:pt x="18264" y="14268"/>
                </a:cubicBezTo>
                <a:cubicBezTo>
                  <a:pt x="18189" y="14116"/>
                  <a:pt x="18016" y="13748"/>
                  <a:pt x="17914" y="13396"/>
                </a:cubicBezTo>
                <a:cubicBezTo>
                  <a:pt x="17788" y="12962"/>
                  <a:pt x="17697" y="12269"/>
                  <a:pt x="17507" y="12040"/>
                </a:cubicBezTo>
                <a:cubicBezTo>
                  <a:pt x="17483" y="12011"/>
                  <a:pt x="17412" y="11995"/>
                  <a:pt x="17345" y="11999"/>
                </a:cubicBezTo>
                <a:lnTo>
                  <a:pt x="17337" y="11999"/>
                </a:lnTo>
                <a:lnTo>
                  <a:pt x="17205" y="11542"/>
                </a:lnTo>
                <a:cubicBezTo>
                  <a:pt x="17206" y="11541"/>
                  <a:pt x="17208" y="11541"/>
                  <a:pt x="17209" y="11540"/>
                </a:cubicBezTo>
                <a:cubicBezTo>
                  <a:pt x="17339" y="11529"/>
                  <a:pt x="17462" y="11514"/>
                  <a:pt x="17559" y="11497"/>
                </a:cubicBezTo>
                <a:cubicBezTo>
                  <a:pt x="17560" y="11496"/>
                  <a:pt x="17559" y="11495"/>
                  <a:pt x="17559" y="11495"/>
                </a:cubicBezTo>
                <a:cubicBezTo>
                  <a:pt x="17537" y="11368"/>
                  <a:pt x="17478" y="11143"/>
                  <a:pt x="17477" y="11139"/>
                </a:cubicBezTo>
                <a:cubicBezTo>
                  <a:pt x="17472" y="11138"/>
                  <a:pt x="17367" y="11117"/>
                  <a:pt x="17167" y="11102"/>
                </a:cubicBezTo>
                <a:cubicBezTo>
                  <a:pt x="17166" y="11101"/>
                  <a:pt x="17165" y="11101"/>
                  <a:pt x="17164" y="11100"/>
                </a:cubicBezTo>
                <a:cubicBezTo>
                  <a:pt x="17188" y="11034"/>
                  <a:pt x="17275" y="10886"/>
                  <a:pt x="17582" y="10868"/>
                </a:cubicBezTo>
                <a:cubicBezTo>
                  <a:pt x="17962" y="10846"/>
                  <a:pt x="18337" y="11016"/>
                  <a:pt x="18732" y="11129"/>
                </a:cubicBezTo>
                <a:cubicBezTo>
                  <a:pt x="18775" y="11141"/>
                  <a:pt x="18824" y="11121"/>
                  <a:pt x="18803" y="11100"/>
                </a:cubicBezTo>
                <a:cubicBezTo>
                  <a:pt x="18518" y="10819"/>
                  <a:pt x="18079" y="10648"/>
                  <a:pt x="17601" y="10550"/>
                </a:cubicBezTo>
                <a:cubicBezTo>
                  <a:pt x="17600" y="10550"/>
                  <a:pt x="17598" y="10549"/>
                  <a:pt x="17597" y="10549"/>
                </a:cubicBezTo>
                <a:cubicBezTo>
                  <a:pt x="17662" y="10303"/>
                  <a:pt x="17463" y="9517"/>
                  <a:pt x="18102" y="9308"/>
                </a:cubicBezTo>
                <a:cubicBezTo>
                  <a:pt x="18838" y="9068"/>
                  <a:pt x="21536" y="7448"/>
                  <a:pt x="21536" y="7251"/>
                </a:cubicBezTo>
                <a:cubicBezTo>
                  <a:pt x="21536" y="7054"/>
                  <a:pt x="20228" y="6631"/>
                  <a:pt x="20228" y="6631"/>
                </a:cubicBezTo>
                <a:cubicBezTo>
                  <a:pt x="20293" y="6574"/>
                  <a:pt x="20325" y="6523"/>
                  <a:pt x="20311" y="6485"/>
                </a:cubicBezTo>
                <a:cubicBezTo>
                  <a:pt x="20213" y="6223"/>
                  <a:pt x="19625" y="5918"/>
                  <a:pt x="19184" y="5939"/>
                </a:cubicBezTo>
                <a:cubicBezTo>
                  <a:pt x="19183" y="5938"/>
                  <a:pt x="19181" y="5939"/>
                  <a:pt x="19180" y="5939"/>
                </a:cubicBezTo>
                <a:cubicBezTo>
                  <a:pt x="18796" y="5597"/>
                  <a:pt x="15641" y="4020"/>
                  <a:pt x="14182" y="3607"/>
                </a:cubicBezTo>
                <a:cubicBezTo>
                  <a:pt x="14142" y="3594"/>
                  <a:pt x="14101" y="3582"/>
                  <a:pt x="14058" y="3574"/>
                </a:cubicBezTo>
                <a:cubicBezTo>
                  <a:pt x="13623" y="3489"/>
                  <a:pt x="13316" y="3433"/>
                  <a:pt x="13051" y="3397"/>
                </a:cubicBezTo>
                <a:cubicBezTo>
                  <a:pt x="12796" y="3363"/>
                  <a:pt x="12582" y="3286"/>
                  <a:pt x="12460" y="3181"/>
                </a:cubicBezTo>
                <a:cubicBezTo>
                  <a:pt x="12455" y="3177"/>
                  <a:pt x="12449" y="3173"/>
                  <a:pt x="12445" y="3169"/>
                </a:cubicBezTo>
                <a:cubicBezTo>
                  <a:pt x="12302" y="3044"/>
                  <a:pt x="12308" y="2897"/>
                  <a:pt x="12452" y="2772"/>
                </a:cubicBezTo>
                <a:cubicBezTo>
                  <a:pt x="12689" y="2568"/>
                  <a:pt x="12916" y="2300"/>
                  <a:pt x="13055" y="2118"/>
                </a:cubicBezTo>
                <a:cubicBezTo>
                  <a:pt x="13338" y="2159"/>
                  <a:pt x="13521" y="2185"/>
                  <a:pt x="13557" y="2191"/>
                </a:cubicBezTo>
                <a:cubicBezTo>
                  <a:pt x="13852" y="2237"/>
                  <a:pt x="13801" y="2072"/>
                  <a:pt x="13632" y="1918"/>
                </a:cubicBezTo>
                <a:cubicBezTo>
                  <a:pt x="14291" y="1088"/>
                  <a:pt x="13129" y="295"/>
                  <a:pt x="11902" y="102"/>
                </a:cubicBezTo>
                <a:cubicBezTo>
                  <a:pt x="11288" y="5"/>
                  <a:pt x="10786" y="-8"/>
                  <a:pt x="10436" y="4"/>
                </a:cubicBezTo>
                <a:close/>
                <a:moveTo>
                  <a:pt x="15976" y="6797"/>
                </a:moveTo>
                <a:cubicBezTo>
                  <a:pt x="16041" y="6794"/>
                  <a:pt x="16113" y="6797"/>
                  <a:pt x="16180" y="6809"/>
                </a:cubicBezTo>
                <a:cubicBezTo>
                  <a:pt x="16553" y="6879"/>
                  <a:pt x="16802" y="7031"/>
                  <a:pt x="16772" y="7075"/>
                </a:cubicBezTo>
                <a:cubicBezTo>
                  <a:pt x="16656" y="7240"/>
                  <a:pt x="17223" y="7430"/>
                  <a:pt x="17755" y="7512"/>
                </a:cubicBezTo>
                <a:cubicBezTo>
                  <a:pt x="17914" y="7536"/>
                  <a:pt x="18003" y="7610"/>
                  <a:pt x="17951" y="7681"/>
                </a:cubicBezTo>
                <a:cubicBezTo>
                  <a:pt x="17630" y="8127"/>
                  <a:pt x="17149" y="8671"/>
                  <a:pt x="17017" y="8819"/>
                </a:cubicBezTo>
                <a:cubicBezTo>
                  <a:pt x="16984" y="8843"/>
                  <a:pt x="16952" y="8866"/>
                  <a:pt x="16919" y="8890"/>
                </a:cubicBezTo>
                <a:lnTo>
                  <a:pt x="15686" y="9497"/>
                </a:lnTo>
                <a:cubicBezTo>
                  <a:pt x="15650" y="9514"/>
                  <a:pt x="15601" y="9525"/>
                  <a:pt x="15547" y="9527"/>
                </a:cubicBezTo>
                <a:cubicBezTo>
                  <a:pt x="15313" y="9533"/>
                  <a:pt x="15075" y="9544"/>
                  <a:pt x="14864" y="9554"/>
                </a:cubicBezTo>
                <a:cubicBezTo>
                  <a:pt x="14714" y="9561"/>
                  <a:pt x="14596" y="9497"/>
                  <a:pt x="14642" y="9433"/>
                </a:cubicBezTo>
                <a:cubicBezTo>
                  <a:pt x="15028" y="8890"/>
                  <a:pt x="15783" y="7709"/>
                  <a:pt x="15641" y="6982"/>
                </a:cubicBezTo>
                <a:cubicBezTo>
                  <a:pt x="15622" y="6885"/>
                  <a:pt x="15782" y="6809"/>
                  <a:pt x="15976" y="6797"/>
                </a:cubicBezTo>
                <a:close/>
              </a:path>
            </a:pathLst>
          </a:custGeom>
          <a:solidFill>
            <a:schemeClr val="accent5">
              <a:lumOff val="8676"/>
            </a:schemeClr>
          </a:solidFill>
          <a:ln w="25400">
            <a:solidFill>
              <a:schemeClr val="accent1"/>
            </a:solidFill>
          </a:ln>
        </p:spPr>
        <p:txBody>
          <a:bodyPr lIns="50800" tIns="50800" rIns="50800" bIns="50800" anchor="ctr"/>
          <a:lstStyle/>
          <a:p>
            <a:pPr/>
          </a:p>
        </p:txBody>
      </p:sp>
      <p:sp>
        <p:nvSpPr>
          <p:cNvPr id="207" name="Uomo"/>
          <p:cNvSpPr/>
          <p:nvPr/>
        </p:nvSpPr>
        <p:spPr>
          <a:xfrm>
            <a:off x="6933902" y="3531627"/>
            <a:ext cx="593450" cy="1532042"/>
          </a:xfrm>
          <a:custGeom>
            <a:avLst/>
            <a:gdLst/>
            <a:ahLst/>
            <a:cxnLst>
              <a:cxn ang="0">
                <a:pos x="wd2" y="hd2"/>
              </a:cxn>
              <a:cxn ang="5400000">
                <a:pos x="wd2" y="hd2"/>
              </a:cxn>
              <a:cxn ang="10800000">
                <a:pos x="wd2" y="hd2"/>
              </a:cxn>
              <a:cxn ang="16200000">
                <a:pos x="wd2" y="hd2"/>
              </a:cxn>
            </a:cxnLst>
            <a:rect l="0" t="0" r="r" b="b"/>
            <a:pathLst>
              <a:path w="21470" h="21502" fill="norm" stroke="1" extrusionOk="0">
                <a:moveTo>
                  <a:pt x="10246" y="9"/>
                </a:moveTo>
                <a:cubicBezTo>
                  <a:pt x="9651" y="38"/>
                  <a:pt x="9052" y="141"/>
                  <a:pt x="8490" y="330"/>
                </a:cubicBezTo>
                <a:cubicBezTo>
                  <a:pt x="7409" y="696"/>
                  <a:pt x="7827" y="1470"/>
                  <a:pt x="7827" y="1470"/>
                </a:cubicBezTo>
                <a:cubicBezTo>
                  <a:pt x="7827" y="1470"/>
                  <a:pt x="7467" y="1471"/>
                  <a:pt x="7689" y="1836"/>
                </a:cubicBezTo>
                <a:cubicBezTo>
                  <a:pt x="7827" y="2068"/>
                  <a:pt x="7730" y="2121"/>
                  <a:pt x="8174" y="2196"/>
                </a:cubicBezTo>
                <a:cubicBezTo>
                  <a:pt x="8285" y="2476"/>
                  <a:pt x="8629" y="2492"/>
                  <a:pt x="8629" y="2982"/>
                </a:cubicBezTo>
                <a:cubicBezTo>
                  <a:pt x="8629" y="2987"/>
                  <a:pt x="8355" y="2977"/>
                  <a:pt x="8161" y="3133"/>
                </a:cubicBezTo>
                <a:cubicBezTo>
                  <a:pt x="8106" y="3176"/>
                  <a:pt x="8049" y="3321"/>
                  <a:pt x="7827" y="3358"/>
                </a:cubicBezTo>
                <a:cubicBezTo>
                  <a:pt x="6842" y="3541"/>
                  <a:pt x="4636" y="3730"/>
                  <a:pt x="4095" y="3940"/>
                </a:cubicBezTo>
                <a:cubicBezTo>
                  <a:pt x="3332" y="4236"/>
                  <a:pt x="185" y="6556"/>
                  <a:pt x="185" y="6782"/>
                </a:cubicBezTo>
                <a:cubicBezTo>
                  <a:pt x="185" y="7132"/>
                  <a:pt x="112" y="7368"/>
                  <a:pt x="306" y="7545"/>
                </a:cubicBezTo>
                <a:cubicBezTo>
                  <a:pt x="1138" y="8299"/>
                  <a:pt x="2140" y="9547"/>
                  <a:pt x="3388" y="10138"/>
                </a:cubicBezTo>
                <a:cubicBezTo>
                  <a:pt x="3555" y="10219"/>
                  <a:pt x="3874" y="10312"/>
                  <a:pt x="4290" y="10365"/>
                </a:cubicBezTo>
                <a:cubicBezTo>
                  <a:pt x="4706" y="10419"/>
                  <a:pt x="5414" y="10538"/>
                  <a:pt x="5400" y="10635"/>
                </a:cubicBezTo>
                <a:cubicBezTo>
                  <a:pt x="5261" y="11506"/>
                  <a:pt x="4984" y="13594"/>
                  <a:pt x="4775" y="14590"/>
                </a:cubicBezTo>
                <a:cubicBezTo>
                  <a:pt x="4637" y="15241"/>
                  <a:pt x="4526" y="15983"/>
                  <a:pt x="4429" y="16446"/>
                </a:cubicBezTo>
                <a:cubicBezTo>
                  <a:pt x="4262" y="17243"/>
                  <a:pt x="4221" y="18179"/>
                  <a:pt x="3666" y="19164"/>
                </a:cubicBezTo>
                <a:cubicBezTo>
                  <a:pt x="3416" y="19616"/>
                  <a:pt x="2972" y="20213"/>
                  <a:pt x="3250" y="20213"/>
                </a:cubicBezTo>
                <a:cubicBezTo>
                  <a:pt x="2833" y="20611"/>
                  <a:pt x="1236" y="20826"/>
                  <a:pt x="432" y="20912"/>
                </a:cubicBezTo>
                <a:cubicBezTo>
                  <a:pt x="154" y="20939"/>
                  <a:pt x="-25" y="21042"/>
                  <a:pt x="3" y="21155"/>
                </a:cubicBezTo>
                <a:lnTo>
                  <a:pt x="29" y="21224"/>
                </a:lnTo>
                <a:cubicBezTo>
                  <a:pt x="43" y="21310"/>
                  <a:pt x="324" y="21343"/>
                  <a:pt x="393" y="21343"/>
                </a:cubicBezTo>
                <a:cubicBezTo>
                  <a:pt x="837" y="21375"/>
                  <a:pt x="2207" y="21460"/>
                  <a:pt x="3206" y="21304"/>
                </a:cubicBezTo>
                <a:cubicBezTo>
                  <a:pt x="4371" y="21127"/>
                  <a:pt x="5857" y="21246"/>
                  <a:pt x="7008" y="21187"/>
                </a:cubicBezTo>
                <a:cubicBezTo>
                  <a:pt x="7355" y="21170"/>
                  <a:pt x="7398" y="20691"/>
                  <a:pt x="7259" y="20470"/>
                </a:cubicBezTo>
                <a:cubicBezTo>
                  <a:pt x="7218" y="20406"/>
                  <a:pt x="7134" y="20374"/>
                  <a:pt x="7134" y="20374"/>
                </a:cubicBezTo>
                <a:lnTo>
                  <a:pt x="7190" y="20411"/>
                </a:lnTo>
                <a:cubicBezTo>
                  <a:pt x="7773" y="20433"/>
                  <a:pt x="8367" y="17904"/>
                  <a:pt x="8742" y="15859"/>
                </a:cubicBezTo>
                <a:cubicBezTo>
                  <a:pt x="8908" y="14998"/>
                  <a:pt x="10033" y="13115"/>
                  <a:pt x="10394" y="12496"/>
                </a:cubicBezTo>
                <a:cubicBezTo>
                  <a:pt x="10421" y="12442"/>
                  <a:pt x="10630" y="12442"/>
                  <a:pt x="10658" y="12496"/>
                </a:cubicBezTo>
                <a:cubicBezTo>
                  <a:pt x="10880" y="12986"/>
                  <a:pt x="11168" y="14030"/>
                  <a:pt x="11473" y="14756"/>
                </a:cubicBezTo>
                <a:cubicBezTo>
                  <a:pt x="11542" y="14923"/>
                  <a:pt x="11753" y="15563"/>
                  <a:pt x="11781" y="15967"/>
                </a:cubicBezTo>
                <a:cubicBezTo>
                  <a:pt x="11892" y="17205"/>
                  <a:pt x="11572" y="19841"/>
                  <a:pt x="12002" y="20174"/>
                </a:cubicBezTo>
                <a:cubicBezTo>
                  <a:pt x="12002" y="20174"/>
                  <a:pt x="11906" y="20681"/>
                  <a:pt x="11490" y="21052"/>
                </a:cubicBezTo>
                <a:cubicBezTo>
                  <a:pt x="10908" y="21574"/>
                  <a:pt x="13763" y="21579"/>
                  <a:pt x="14568" y="21380"/>
                </a:cubicBezTo>
                <a:cubicBezTo>
                  <a:pt x="15608" y="21127"/>
                  <a:pt x="14986" y="20681"/>
                  <a:pt x="15028" y="20487"/>
                </a:cubicBezTo>
                <a:cubicBezTo>
                  <a:pt x="15125" y="20315"/>
                  <a:pt x="15333" y="20315"/>
                  <a:pt x="15444" y="19949"/>
                </a:cubicBezTo>
                <a:cubicBezTo>
                  <a:pt x="15763" y="18840"/>
                  <a:pt x="15485" y="17441"/>
                  <a:pt x="15513" y="16317"/>
                </a:cubicBezTo>
                <a:cubicBezTo>
                  <a:pt x="15527" y="15945"/>
                  <a:pt x="15886" y="15229"/>
                  <a:pt x="15886" y="14228"/>
                </a:cubicBezTo>
                <a:cubicBezTo>
                  <a:pt x="15886" y="13222"/>
                  <a:pt x="15888" y="12329"/>
                  <a:pt x="15721" y="11430"/>
                </a:cubicBezTo>
                <a:cubicBezTo>
                  <a:pt x="15610" y="10838"/>
                  <a:pt x="16110" y="10801"/>
                  <a:pt x="15652" y="10043"/>
                </a:cubicBezTo>
                <a:cubicBezTo>
                  <a:pt x="17247" y="10107"/>
                  <a:pt x="17453" y="10053"/>
                  <a:pt x="17967" y="9800"/>
                </a:cubicBezTo>
                <a:cubicBezTo>
                  <a:pt x="19312" y="9122"/>
                  <a:pt x="20798" y="7584"/>
                  <a:pt x="21062" y="7320"/>
                </a:cubicBezTo>
                <a:cubicBezTo>
                  <a:pt x="21575" y="7277"/>
                  <a:pt x="21546" y="6845"/>
                  <a:pt x="21296" y="6533"/>
                </a:cubicBezTo>
                <a:cubicBezTo>
                  <a:pt x="21226" y="6452"/>
                  <a:pt x="20909" y="6464"/>
                  <a:pt x="20854" y="6383"/>
                </a:cubicBezTo>
                <a:cubicBezTo>
                  <a:pt x="20424" y="5754"/>
                  <a:pt x="17691" y="4301"/>
                  <a:pt x="17247" y="3989"/>
                </a:cubicBezTo>
                <a:cubicBezTo>
                  <a:pt x="16859" y="3714"/>
                  <a:pt x="14264" y="3515"/>
                  <a:pt x="13376" y="3380"/>
                </a:cubicBezTo>
                <a:cubicBezTo>
                  <a:pt x="13237" y="3359"/>
                  <a:pt x="13085" y="3299"/>
                  <a:pt x="13029" y="3246"/>
                </a:cubicBezTo>
                <a:cubicBezTo>
                  <a:pt x="13001" y="3224"/>
                  <a:pt x="12988" y="3203"/>
                  <a:pt x="12960" y="3182"/>
                </a:cubicBezTo>
                <a:cubicBezTo>
                  <a:pt x="12724" y="2983"/>
                  <a:pt x="12392" y="2988"/>
                  <a:pt x="12392" y="2988"/>
                </a:cubicBezTo>
                <a:cubicBezTo>
                  <a:pt x="12350" y="2838"/>
                  <a:pt x="12319" y="2713"/>
                  <a:pt x="12444" y="2627"/>
                </a:cubicBezTo>
                <a:cubicBezTo>
                  <a:pt x="12610" y="2503"/>
                  <a:pt x="12750" y="2363"/>
                  <a:pt x="12847" y="2218"/>
                </a:cubicBezTo>
                <a:cubicBezTo>
                  <a:pt x="13041" y="2202"/>
                  <a:pt x="13196" y="2212"/>
                  <a:pt x="13376" y="1932"/>
                </a:cubicBezTo>
                <a:cubicBezTo>
                  <a:pt x="13445" y="1809"/>
                  <a:pt x="13748" y="1481"/>
                  <a:pt x="13276" y="1470"/>
                </a:cubicBezTo>
                <a:cubicBezTo>
                  <a:pt x="13373" y="1244"/>
                  <a:pt x="13679" y="443"/>
                  <a:pt x="12500" y="271"/>
                </a:cubicBezTo>
                <a:cubicBezTo>
                  <a:pt x="12154" y="222"/>
                  <a:pt x="12141" y="152"/>
                  <a:pt x="11989" y="125"/>
                </a:cubicBezTo>
                <a:cubicBezTo>
                  <a:pt x="11434" y="22"/>
                  <a:pt x="10841" y="-21"/>
                  <a:pt x="10246" y="9"/>
                </a:cubicBezTo>
                <a:close/>
                <a:moveTo>
                  <a:pt x="16042" y="6037"/>
                </a:moveTo>
                <a:cubicBezTo>
                  <a:pt x="16175" y="6059"/>
                  <a:pt x="16316" y="6122"/>
                  <a:pt x="16371" y="6146"/>
                </a:cubicBezTo>
                <a:cubicBezTo>
                  <a:pt x="17342" y="6566"/>
                  <a:pt x="18104" y="6824"/>
                  <a:pt x="18201" y="6954"/>
                </a:cubicBezTo>
                <a:cubicBezTo>
                  <a:pt x="18270" y="7185"/>
                  <a:pt x="18326" y="7448"/>
                  <a:pt x="18326" y="7448"/>
                </a:cubicBezTo>
                <a:cubicBezTo>
                  <a:pt x="18326" y="7448"/>
                  <a:pt x="17454" y="9004"/>
                  <a:pt x="17052" y="9123"/>
                </a:cubicBezTo>
                <a:cubicBezTo>
                  <a:pt x="16802" y="9204"/>
                  <a:pt x="15790" y="8945"/>
                  <a:pt x="15236" y="8971"/>
                </a:cubicBezTo>
                <a:cubicBezTo>
                  <a:pt x="15236" y="8702"/>
                  <a:pt x="15249" y="8449"/>
                  <a:pt x="15305" y="7949"/>
                </a:cubicBezTo>
                <a:cubicBezTo>
                  <a:pt x="15374" y="7346"/>
                  <a:pt x="15692" y="6442"/>
                  <a:pt x="15747" y="6173"/>
                </a:cubicBezTo>
                <a:cubicBezTo>
                  <a:pt x="15782" y="6033"/>
                  <a:pt x="15908" y="6015"/>
                  <a:pt x="16042" y="6037"/>
                </a:cubicBezTo>
                <a:close/>
                <a:moveTo>
                  <a:pt x="5001" y="6052"/>
                </a:moveTo>
                <a:cubicBezTo>
                  <a:pt x="5137" y="6042"/>
                  <a:pt x="5286" y="6073"/>
                  <a:pt x="5317" y="6130"/>
                </a:cubicBezTo>
                <a:cubicBezTo>
                  <a:pt x="5456" y="6388"/>
                  <a:pt x="5454" y="6739"/>
                  <a:pt x="5551" y="7132"/>
                </a:cubicBezTo>
                <a:cubicBezTo>
                  <a:pt x="5704" y="7751"/>
                  <a:pt x="5968" y="8368"/>
                  <a:pt x="5898" y="8734"/>
                </a:cubicBezTo>
                <a:cubicBezTo>
                  <a:pt x="5870" y="8917"/>
                  <a:pt x="5912" y="9090"/>
                  <a:pt x="5898" y="9106"/>
                </a:cubicBezTo>
                <a:cubicBezTo>
                  <a:pt x="5898" y="9106"/>
                  <a:pt x="5413" y="9294"/>
                  <a:pt x="5205" y="9321"/>
                </a:cubicBezTo>
                <a:cubicBezTo>
                  <a:pt x="4899" y="9354"/>
                  <a:pt x="4593" y="9461"/>
                  <a:pt x="4537" y="9429"/>
                </a:cubicBezTo>
                <a:cubicBezTo>
                  <a:pt x="4149" y="9149"/>
                  <a:pt x="3152" y="7621"/>
                  <a:pt x="3042" y="7384"/>
                </a:cubicBezTo>
                <a:cubicBezTo>
                  <a:pt x="3097" y="7250"/>
                  <a:pt x="3139" y="7061"/>
                  <a:pt x="3167" y="6964"/>
                </a:cubicBezTo>
                <a:cubicBezTo>
                  <a:pt x="3181" y="6921"/>
                  <a:pt x="3206" y="6883"/>
                  <a:pt x="3276" y="6851"/>
                </a:cubicBezTo>
                <a:cubicBezTo>
                  <a:pt x="3539" y="6700"/>
                  <a:pt x="4330" y="6259"/>
                  <a:pt x="4871" y="6076"/>
                </a:cubicBezTo>
                <a:cubicBezTo>
                  <a:pt x="4909" y="6062"/>
                  <a:pt x="4955" y="6056"/>
                  <a:pt x="5001" y="6052"/>
                </a:cubicBezTo>
                <a:close/>
              </a:path>
            </a:pathLst>
          </a:custGeom>
          <a:solidFill>
            <a:schemeClr val="accent6">
              <a:lumOff val="17254"/>
            </a:schemeClr>
          </a:solidFill>
          <a:ln w="25400">
            <a:solidFill>
              <a:schemeClr val="accent1"/>
            </a:solidFill>
          </a:ln>
        </p:spPr>
        <p:txBody>
          <a:bodyPr lIns="50800" tIns="50800" rIns="50800" bIns="50800" anchor="ctr"/>
          <a:lstStyle/>
          <a:p>
            <a:pPr/>
          </a:p>
        </p:txBody>
      </p:sp>
      <p:sp>
        <p:nvSpPr>
          <p:cNvPr id="208" name="Occhio"/>
          <p:cNvSpPr/>
          <p:nvPr/>
        </p:nvSpPr>
        <p:spPr>
          <a:xfrm>
            <a:off x="3118480" y="6341298"/>
            <a:ext cx="1519178" cy="7921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6707" y="0"/>
                  <a:pt x="2918" y="3569"/>
                  <a:pt x="407" y="9790"/>
                </a:cubicBezTo>
                <a:lnTo>
                  <a:pt x="0" y="10800"/>
                </a:lnTo>
                <a:lnTo>
                  <a:pt x="407" y="11810"/>
                </a:lnTo>
                <a:cubicBezTo>
                  <a:pt x="2918" y="18032"/>
                  <a:pt x="6707" y="21600"/>
                  <a:pt x="10800" y="21600"/>
                </a:cubicBezTo>
                <a:cubicBezTo>
                  <a:pt x="14893" y="21600"/>
                  <a:pt x="18680" y="18032"/>
                  <a:pt x="21192" y="11810"/>
                </a:cubicBezTo>
                <a:lnTo>
                  <a:pt x="21600" y="10800"/>
                </a:lnTo>
                <a:lnTo>
                  <a:pt x="21192" y="9790"/>
                </a:lnTo>
                <a:cubicBezTo>
                  <a:pt x="18680" y="3569"/>
                  <a:pt x="14893" y="0"/>
                  <a:pt x="10800" y="0"/>
                </a:cubicBezTo>
                <a:close/>
                <a:moveTo>
                  <a:pt x="8667" y="3677"/>
                </a:moveTo>
                <a:cubicBezTo>
                  <a:pt x="7382" y="5094"/>
                  <a:pt x="6517" y="7753"/>
                  <a:pt x="6517" y="10800"/>
                </a:cubicBezTo>
                <a:cubicBezTo>
                  <a:pt x="6517" y="13847"/>
                  <a:pt x="7382" y="16502"/>
                  <a:pt x="8667" y="17920"/>
                </a:cubicBezTo>
                <a:cubicBezTo>
                  <a:pt x="6166" y="17019"/>
                  <a:pt x="3899" y="14543"/>
                  <a:pt x="2199" y="10800"/>
                </a:cubicBezTo>
                <a:cubicBezTo>
                  <a:pt x="3899" y="7057"/>
                  <a:pt x="6166" y="4577"/>
                  <a:pt x="8667" y="3677"/>
                </a:cubicBezTo>
                <a:close/>
                <a:moveTo>
                  <a:pt x="12931" y="3677"/>
                </a:moveTo>
                <a:cubicBezTo>
                  <a:pt x="15432" y="4577"/>
                  <a:pt x="17699" y="7057"/>
                  <a:pt x="19400" y="10800"/>
                </a:cubicBezTo>
                <a:cubicBezTo>
                  <a:pt x="17699" y="14543"/>
                  <a:pt x="15432" y="17019"/>
                  <a:pt x="12931" y="17920"/>
                </a:cubicBezTo>
                <a:cubicBezTo>
                  <a:pt x="14216" y="16502"/>
                  <a:pt x="15081" y="13847"/>
                  <a:pt x="15081" y="10800"/>
                </a:cubicBezTo>
                <a:cubicBezTo>
                  <a:pt x="15081" y="7753"/>
                  <a:pt x="14216" y="5094"/>
                  <a:pt x="12931" y="3677"/>
                </a:cubicBezTo>
                <a:close/>
                <a:moveTo>
                  <a:pt x="12219" y="6169"/>
                </a:moveTo>
                <a:cubicBezTo>
                  <a:pt x="12805" y="6169"/>
                  <a:pt x="13279" y="7078"/>
                  <a:pt x="13279" y="8201"/>
                </a:cubicBezTo>
                <a:cubicBezTo>
                  <a:pt x="13279" y="9324"/>
                  <a:pt x="12805" y="10234"/>
                  <a:pt x="12219" y="10234"/>
                </a:cubicBezTo>
                <a:cubicBezTo>
                  <a:pt x="11634" y="10234"/>
                  <a:pt x="11159" y="9324"/>
                  <a:pt x="11159" y="8201"/>
                </a:cubicBezTo>
                <a:cubicBezTo>
                  <a:pt x="11159" y="7078"/>
                  <a:pt x="11634" y="6169"/>
                  <a:pt x="12219" y="6169"/>
                </a:cubicBezTo>
                <a:close/>
              </a:path>
            </a:pathLst>
          </a:custGeom>
          <a:solidFill>
            <a:schemeClr val="accent1">
              <a:lumOff val="12500"/>
            </a:schemeClr>
          </a:solidFill>
          <a:ln w="25400">
            <a:solidFill>
              <a:schemeClr val="accent1"/>
            </a:solidFill>
          </a:ln>
        </p:spPr>
        <p:txBody>
          <a:bodyPr lIns="50800" tIns="50800" rIns="50800" bIns="50800" anchor="ctr"/>
          <a:lstStyle/>
          <a:p>
            <a:pPr/>
          </a:p>
        </p:txBody>
      </p:sp>
      <p:sp>
        <p:nvSpPr>
          <p:cNvPr id="209" name="Occhio"/>
          <p:cNvSpPr/>
          <p:nvPr/>
        </p:nvSpPr>
        <p:spPr>
          <a:xfrm>
            <a:off x="4769884" y="6341298"/>
            <a:ext cx="1519178" cy="7921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6707" y="0"/>
                  <a:pt x="2918" y="3569"/>
                  <a:pt x="407" y="9790"/>
                </a:cubicBezTo>
                <a:lnTo>
                  <a:pt x="0" y="10800"/>
                </a:lnTo>
                <a:lnTo>
                  <a:pt x="407" y="11810"/>
                </a:lnTo>
                <a:cubicBezTo>
                  <a:pt x="2918" y="18032"/>
                  <a:pt x="6707" y="21600"/>
                  <a:pt x="10800" y="21600"/>
                </a:cubicBezTo>
                <a:cubicBezTo>
                  <a:pt x="14893" y="21600"/>
                  <a:pt x="18680" y="18032"/>
                  <a:pt x="21192" y="11810"/>
                </a:cubicBezTo>
                <a:lnTo>
                  <a:pt x="21600" y="10800"/>
                </a:lnTo>
                <a:lnTo>
                  <a:pt x="21192" y="9790"/>
                </a:lnTo>
                <a:cubicBezTo>
                  <a:pt x="18680" y="3569"/>
                  <a:pt x="14893" y="0"/>
                  <a:pt x="10800" y="0"/>
                </a:cubicBezTo>
                <a:close/>
                <a:moveTo>
                  <a:pt x="8667" y="3677"/>
                </a:moveTo>
                <a:cubicBezTo>
                  <a:pt x="7382" y="5094"/>
                  <a:pt x="6517" y="7753"/>
                  <a:pt x="6517" y="10800"/>
                </a:cubicBezTo>
                <a:cubicBezTo>
                  <a:pt x="6517" y="13847"/>
                  <a:pt x="7382" y="16502"/>
                  <a:pt x="8667" y="17920"/>
                </a:cubicBezTo>
                <a:cubicBezTo>
                  <a:pt x="6166" y="17019"/>
                  <a:pt x="3899" y="14543"/>
                  <a:pt x="2199" y="10800"/>
                </a:cubicBezTo>
                <a:cubicBezTo>
                  <a:pt x="3899" y="7057"/>
                  <a:pt x="6166" y="4577"/>
                  <a:pt x="8667" y="3677"/>
                </a:cubicBezTo>
                <a:close/>
                <a:moveTo>
                  <a:pt x="12931" y="3677"/>
                </a:moveTo>
                <a:cubicBezTo>
                  <a:pt x="15432" y="4577"/>
                  <a:pt x="17699" y="7057"/>
                  <a:pt x="19400" y="10800"/>
                </a:cubicBezTo>
                <a:cubicBezTo>
                  <a:pt x="17699" y="14543"/>
                  <a:pt x="15432" y="17019"/>
                  <a:pt x="12931" y="17920"/>
                </a:cubicBezTo>
                <a:cubicBezTo>
                  <a:pt x="14216" y="16502"/>
                  <a:pt x="15081" y="13847"/>
                  <a:pt x="15081" y="10800"/>
                </a:cubicBezTo>
                <a:cubicBezTo>
                  <a:pt x="15081" y="7753"/>
                  <a:pt x="14216" y="5094"/>
                  <a:pt x="12931" y="3677"/>
                </a:cubicBezTo>
                <a:close/>
                <a:moveTo>
                  <a:pt x="12219" y="6169"/>
                </a:moveTo>
                <a:cubicBezTo>
                  <a:pt x="12805" y="6169"/>
                  <a:pt x="13279" y="7078"/>
                  <a:pt x="13279" y="8201"/>
                </a:cubicBezTo>
                <a:cubicBezTo>
                  <a:pt x="13279" y="9324"/>
                  <a:pt x="12805" y="10234"/>
                  <a:pt x="12219" y="10234"/>
                </a:cubicBezTo>
                <a:cubicBezTo>
                  <a:pt x="11634" y="10234"/>
                  <a:pt x="11159" y="9324"/>
                  <a:pt x="11159" y="8201"/>
                </a:cubicBezTo>
                <a:cubicBezTo>
                  <a:pt x="11159" y="7078"/>
                  <a:pt x="11634" y="6169"/>
                  <a:pt x="12219" y="6169"/>
                </a:cubicBezTo>
                <a:close/>
              </a:path>
            </a:pathLst>
          </a:custGeom>
          <a:solidFill>
            <a:schemeClr val="accent1">
              <a:lumOff val="12500"/>
            </a:schemeClr>
          </a:solidFill>
          <a:ln w="25400">
            <a:solidFill>
              <a:schemeClr val="accent1"/>
            </a:solidFill>
          </a:ln>
        </p:spPr>
        <p:txBody>
          <a:bodyPr lIns="50800" tIns="50800" rIns="50800" bIns="50800" anchor="ctr"/>
          <a:lstStyle/>
          <a:p>
            <a:pPr/>
          </a:p>
        </p:txBody>
      </p:sp>
      <p:sp>
        <p:nvSpPr>
          <p:cNvPr id="210" name="Donna"/>
          <p:cNvSpPr/>
          <p:nvPr/>
        </p:nvSpPr>
        <p:spPr>
          <a:xfrm flipH="1" rot="5262607">
            <a:off x="7063946" y="5970929"/>
            <a:ext cx="612257" cy="1532764"/>
          </a:xfrm>
          <a:custGeom>
            <a:avLst/>
            <a:gdLst/>
            <a:ahLst/>
            <a:cxnLst>
              <a:cxn ang="0">
                <a:pos x="wd2" y="hd2"/>
              </a:cxn>
              <a:cxn ang="5400000">
                <a:pos x="wd2" y="hd2"/>
              </a:cxn>
              <a:cxn ang="10800000">
                <a:pos x="wd2" y="hd2"/>
              </a:cxn>
              <a:cxn ang="16200000">
                <a:pos x="wd2" y="hd2"/>
              </a:cxn>
            </a:cxnLst>
            <a:rect l="0" t="0" r="r" b="b"/>
            <a:pathLst>
              <a:path w="21387" h="21451" fill="norm" stroke="1" extrusionOk="0">
                <a:moveTo>
                  <a:pt x="10767" y="3"/>
                </a:moveTo>
                <a:cubicBezTo>
                  <a:pt x="10163" y="-15"/>
                  <a:pt x="9173" y="50"/>
                  <a:pt x="8379" y="485"/>
                </a:cubicBezTo>
                <a:cubicBezTo>
                  <a:pt x="7869" y="770"/>
                  <a:pt x="7992" y="989"/>
                  <a:pt x="7147" y="1709"/>
                </a:cubicBezTo>
                <a:cubicBezTo>
                  <a:pt x="6047" y="2649"/>
                  <a:pt x="7909" y="2821"/>
                  <a:pt x="6636" y="3320"/>
                </a:cubicBezTo>
                <a:cubicBezTo>
                  <a:pt x="6113" y="3525"/>
                  <a:pt x="6502" y="3869"/>
                  <a:pt x="6502" y="3869"/>
                </a:cubicBezTo>
                <a:cubicBezTo>
                  <a:pt x="6394" y="3885"/>
                  <a:pt x="6207" y="3880"/>
                  <a:pt x="6099" y="3896"/>
                </a:cubicBezTo>
                <a:cubicBezTo>
                  <a:pt x="5550" y="3950"/>
                  <a:pt x="4864" y="4024"/>
                  <a:pt x="4314" y="4395"/>
                </a:cubicBezTo>
                <a:cubicBezTo>
                  <a:pt x="3537" y="4916"/>
                  <a:pt x="1662" y="6006"/>
                  <a:pt x="254" y="6893"/>
                </a:cubicBezTo>
                <a:cubicBezTo>
                  <a:pt x="241" y="6904"/>
                  <a:pt x="226" y="6914"/>
                  <a:pt x="212" y="6920"/>
                </a:cubicBezTo>
                <a:cubicBezTo>
                  <a:pt x="186" y="6941"/>
                  <a:pt x="160" y="6962"/>
                  <a:pt x="133" y="6978"/>
                </a:cubicBezTo>
                <a:cubicBezTo>
                  <a:pt x="-28" y="7113"/>
                  <a:pt x="-54" y="7253"/>
                  <a:pt x="120" y="7398"/>
                </a:cubicBezTo>
                <a:cubicBezTo>
                  <a:pt x="402" y="7629"/>
                  <a:pt x="494" y="7843"/>
                  <a:pt x="883" y="8241"/>
                </a:cubicBezTo>
                <a:cubicBezTo>
                  <a:pt x="1258" y="8633"/>
                  <a:pt x="2132" y="9064"/>
                  <a:pt x="2789" y="9483"/>
                </a:cubicBezTo>
                <a:cubicBezTo>
                  <a:pt x="2950" y="9591"/>
                  <a:pt x="2935" y="9681"/>
                  <a:pt x="3351" y="9923"/>
                </a:cubicBezTo>
                <a:cubicBezTo>
                  <a:pt x="3579" y="10057"/>
                  <a:pt x="3967" y="10040"/>
                  <a:pt x="3820" y="10040"/>
                </a:cubicBezTo>
                <a:cubicBezTo>
                  <a:pt x="4182" y="10051"/>
                  <a:pt x="4546" y="10004"/>
                  <a:pt x="4532" y="10025"/>
                </a:cubicBezTo>
                <a:cubicBezTo>
                  <a:pt x="4331" y="10627"/>
                  <a:pt x="4437" y="11347"/>
                  <a:pt x="4692" y="12094"/>
                </a:cubicBezTo>
                <a:cubicBezTo>
                  <a:pt x="4839" y="12561"/>
                  <a:pt x="6473" y="15069"/>
                  <a:pt x="6527" y="15493"/>
                </a:cubicBezTo>
                <a:cubicBezTo>
                  <a:pt x="6688" y="17357"/>
                  <a:pt x="7279" y="18781"/>
                  <a:pt x="7641" y="19603"/>
                </a:cubicBezTo>
                <a:cubicBezTo>
                  <a:pt x="7668" y="19651"/>
                  <a:pt x="7723" y="19673"/>
                  <a:pt x="7763" y="19673"/>
                </a:cubicBezTo>
                <a:cubicBezTo>
                  <a:pt x="7790" y="19673"/>
                  <a:pt x="7857" y="19684"/>
                  <a:pt x="7951" y="19700"/>
                </a:cubicBezTo>
                <a:cubicBezTo>
                  <a:pt x="7965" y="20098"/>
                  <a:pt x="8258" y="20001"/>
                  <a:pt x="7775" y="20313"/>
                </a:cubicBezTo>
                <a:cubicBezTo>
                  <a:pt x="7494" y="20495"/>
                  <a:pt x="6838" y="20688"/>
                  <a:pt x="6891" y="21026"/>
                </a:cubicBezTo>
                <a:cubicBezTo>
                  <a:pt x="6905" y="21150"/>
                  <a:pt x="6973" y="21215"/>
                  <a:pt x="7214" y="21307"/>
                </a:cubicBezTo>
                <a:cubicBezTo>
                  <a:pt x="7536" y="21419"/>
                  <a:pt x="8649" y="21585"/>
                  <a:pt x="9694" y="21268"/>
                </a:cubicBezTo>
                <a:cubicBezTo>
                  <a:pt x="10231" y="21107"/>
                  <a:pt x="9893" y="20801"/>
                  <a:pt x="10000" y="20672"/>
                </a:cubicBezTo>
                <a:cubicBezTo>
                  <a:pt x="10148" y="20511"/>
                  <a:pt x="10348" y="20420"/>
                  <a:pt x="10214" y="20027"/>
                </a:cubicBezTo>
                <a:cubicBezTo>
                  <a:pt x="10187" y="19947"/>
                  <a:pt x="10096" y="19803"/>
                  <a:pt x="10042" y="19690"/>
                </a:cubicBezTo>
                <a:cubicBezTo>
                  <a:pt x="10176" y="19669"/>
                  <a:pt x="10281" y="19642"/>
                  <a:pt x="10281" y="19609"/>
                </a:cubicBezTo>
                <a:cubicBezTo>
                  <a:pt x="10294" y="19174"/>
                  <a:pt x="10309" y="18942"/>
                  <a:pt x="10268" y="18287"/>
                </a:cubicBezTo>
                <a:cubicBezTo>
                  <a:pt x="10228" y="17798"/>
                  <a:pt x="10243" y="17454"/>
                  <a:pt x="10176" y="16944"/>
                </a:cubicBezTo>
                <a:cubicBezTo>
                  <a:pt x="10109" y="16390"/>
                  <a:pt x="10015" y="16449"/>
                  <a:pt x="9908" y="15896"/>
                </a:cubicBezTo>
                <a:cubicBezTo>
                  <a:pt x="9868" y="15660"/>
                  <a:pt x="9825" y="15434"/>
                  <a:pt x="9879" y="15193"/>
                </a:cubicBezTo>
                <a:cubicBezTo>
                  <a:pt x="9892" y="15101"/>
                  <a:pt x="9987" y="14456"/>
                  <a:pt x="10000" y="14365"/>
                </a:cubicBezTo>
                <a:cubicBezTo>
                  <a:pt x="10027" y="13312"/>
                  <a:pt x="10097" y="12899"/>
                  <a:pt x="10231" y="11852"/>
                </a:cubicBezTo>
                <a:cubicBezTo>
                  <a:pt x="10257" y="11766"/>
                  <a:pt x="10376" y="11717"/>
                  <a:pt x="10469" y="11803"/>
                </a:cubicBezTo>
                <a:cubicBezTo>
                  <a:pt x="11207" y="12464"/>
                  <a:pt x="11555" y="12812"/>
                  <a:pt x="12145" y="13452"/>
                </a:cubicBezTo>
                <a:cubicBezTo>
                  <a:pt x="12615" y="13962"/>
                  <a:pt x="13770" y="15290"/>
                  <a:pt x="13851" y="15532"/>
                </a:cubicBezTo>
                <a:cubicBezTo>
                  <a:pt x="13985" y="15978"/>
                  <a:pt x="14184" y="16417"/>
                  <a:pt x="14345" y="16965"/>
                </a:cubicBezTo>
                <a:cubicBezTo>
                  <a:pt x="14640" y="17948"/>
                  <a:pt x="15661" y="19270"/>
                  <a:pt x="15795" y="19517"/>
                </a:cubicBezTo>
                <a:cubicBezTo>
                  <a:pt x="15822" y="19565"/>
                  <a:pt x="15834" y="19592"/>
                  <a:pt x="15874" y="19630"/>
                </a:cubicBezTo>
                <a:cubicBezTo>
                  <a:pt x="15888" y="19640"/>
                  <a:pt x="16007" y="19658"/>
                  <a:pt x="16168" y="19663"/>
                </a:cubicBezTo>
                <a:cubicBezTo>
                  <a:pt x="16221" y="19851"/>
                  <a:pt x="16234" y="20173"/>
                  <a:pt x="15912" y="20420"/>
                </a:cubicBezTo>
                <a:cubicBezTo>
                  <a:pt x="15631" y="20641"/>
                  <a:pt x="16113" y="20946"/>
                  <a:pt x="16113" y="20946"/>
                </a:cubicBezTo>
                <a:cubicBezTo>
                  <a:pt x="16408" y="21042"/>
                  <a:pt x="16743" y="21091"/>
                  <a:pt x="17186" y="21080"/>
                </a:cubicBezTo>
                <a:cubicBezTo>
                  <a:pt x="17615" y="21075"/>
                  <a:pt x="17884" y="21161"/>
                  <a:pt x="17978" y="21187"/>
                </a:cubicBezTo>
                <a:cubicBezTo>
                  <a:pt x="18031" y="21204"/>
                  <a:pt x="18057" y="21209"/>
                  <a:pt x="18057" y="21209"/>
                </a:cubicBezTo>
                <a:cubicBezTo>
                  <a:pt x="18057" y="21209"/>
                  <a:pt x="19373" y="21440"/>
                  <a:pt x="20848" y="21344"/>
                </a:cubicBezTo>
                <a:cubicBezTo>
                  <a:pt x="21478" y="21317"/>
                  <a:pt x="21546" y="21161"/>
                  <a:pt x="21104" y="20946"/>
                </a:cubicBezTo>
                <a:cubicBezTo>
                  <a:pt x="20447" y="20618"/>
                  <a:pt x="19682" y="20571"/>
                  <a:pt x="19361" y="20367"/>
                </a:cubicBezTo>
                <a:cubicBezTo>
                  <a:pt x="18771" y="19991"/>
                  <a:pt x="18409" y="19910"/>
                  <a:pt x="18288" y="19620"/>
                </a:cubicBezTo>
                <a:cubicBezTo>
                  <a:pt x="18449" y="19598"/>
                  <a:pt x="18543" y="19583"/>
                  <a:pt x="18543" y="19583"/>
                </a:cubicBezTo>
                <a:cubicBezTo>
                  <a:pt x="18543" y="19583"/>
                  <a:pt x="18461" y="19087"/>
                  <a:pt x="18368" y="18765"/>
                </a:cubicBezTo>
                <a:cubicBezTo>
                  <a:pt x="18126" y="17922"/>
                  <a:pt x="18046" y="17332"/>
                  <a:pt x="17965" y="16870"/>
                </a:cubicBezTo>
                <a:cubicBezTo>
                  <a:pt x="17831" y="16053"/>
                  <a:pt x="17360" y="15671"/>
                  <a:pt x="17253" y="15402"/>
                </a:cubicBezTo>
                <a:cubicBezTo>
                  <a:pt x="16851" y="14452"/>
                  <a:pt x="16690" y="14372"/>
                  <a:pt x="16449" y="13378"/>
                </a:cubicBezTo>
                <a:cubicBezTo>
                  <a:pt x="16408" y="13195"/>
                  <a:pt x="16221" y="11911"/>
                  <a:pt x="15912" y="11159"/>
                </a:cubicBezTo>
                <a:cubicBezTo>
                  <a:pt x="15738" y="10734"/>
                  <a:pt x="15405" y="10370"/>
                  <a:pt x="15137" y="9967"/>
                </a:cubicBezTo>
                <a:cubicBezTo>
                  <a:pt x="15218" y="10096"/>
                  <a:pt x="15269" y="9913"/>
                  <a:pt x="15564" y="9886"/>
                </a:cubicBezTo>
                <a:cubicBezTo>
                  <a:pt x="16208" y="9832"/>
                  <a:pt x="16476" y="9686"/>
                  <a:pt x="16838" y="9498"/>
                </a:cubicBezTo>
                <a:cubicBezTo>
                  <a:pt x="17723" y="9020"/>
                  <a:pt x="20312" y="7812"/>
                  <a:pt x="20714" y="7469"/>
                </a:cubicBezTo>
                <a:cubicBezTo>
                  <a:pt x="20888" y="7318"/>
                  <a:pt x="21195" y="7000"/>
                  <a:pt x="21208" y="6839"/>
                </a:cubicBezTo>
                <a:cubicBezTo>
                  <a:pt x="21222" y="6646"/>
                  <a:pt x="20727" y="6421"/>
                  <a:pt x="20580" y="6292"/>
                </a:cubicBezTo>
                <a:cubicBezTo>
                  <a:pt x="20379" y="6120"/>
                  <a:pt x="19881" y="5825"/>
                  <a:pt x="19599" y="5669"/>
                </a:cubicBezTo>
                <a:cubicBezTo>
                  <a:pt x="18889" y="5277"/>
                  <a:pt x="18528" y="5179"/>
                  <a:pt x="17496" y="4690"/>
                </a:cubicBezTo>
                <a:cubicBezTo>
                  <a:pt x="17335" y="4615"/>
                  <a:pt x="16586" y="4008"/>
                  <a:pt x="15862" y="3884"/>
                </a:cubicBezTo>
                <a:cubicBezTo>
                  <a:pt x="15192" y="3766"/>
                  <a:pt x="13968" y="3767"/>
                  <a:pt x="13968" y="3767"/>
                </a:cubicBezTo>
                <a:cubicBezTo>
                  <a:pt x="14116" y="3536"/>
                  <a:pt x="13620" y="3418"/>
                  <a:pt x="13620" y="3149"/>
                </a:cubicBezTo>
                <a:cubicBezTo>
                  <a:pt x="13620" y="2607"/>
                  <a:pt x="15057" y="2853"/>
                  <a:pt x="13729" y="1365"/>
                </a:cubicBezTo>
                <a:cubicBezTo>
                  <a:pt x="13595" y="1220"/>
                  <a:pt x="13324" y="554"/>
                  <a:pt x="12426" y="334"/>
                </a:cubicBezTo>
                <a:cubicBezTo>
                  <a:pt x="12305" y="302"/>
                  <a:pt x="12051" y="279"/>
                  <a:pt x="11957" y="236"/>
                </a:cubicBezTo>
                <a:cubicBezTo>
                  <a:pt x="11796" y="172"/>
                  <a:pt x="11555" y="87"/>
                  <a:pt x="11219" y="38"/>
                </a:cubicBezTo>
                <a:cubicBezTo>
                  <a:pt x="11126" y="25"/>
                  <a:pt x="10968" y="9"/>
                  <a:pt x="10767" y="3"/>
                </a:cubicBezTo>
                <a:close/>
                <a:moveTo>
                  <a:pt x="15514" y="5645"/>
                </a:moveTo>
                <a:cubicBezTo>
                  <a:pt x="15647" y="5640"/>
                  <a:pt x="15796" y="5665"/>
                  <a:pt x="15967" y="5723"/>
                </a:cubicBezTo>
                <a:cubicBezTo>
                  <a:pt x="16731" y="5981"/>
                  <a:pt x="18812" y="6904"/>
                  <a:pt x="18812" y="7022"/>
                </a:cubicBezTo>
                <a:cubicBezTo>
                  <a:pt x="18812" y="7113"/>
                  <a:pt x="18490" y="7365"/>
                  <a:pt x="17806" y="7838"/>
                </a:cubicBezTo>
                <a:cubicBezTo>
                  <a:pt x="17350" y="8155"/>
                  <a:pt x="16894" y="8365"/>
                  <a:pt x="16264" y="8763"/>
                </a:cubicBezTo>
                <a:cubicBezTo>
                  <a:pt x="16224" y="8790"/>
                  <a:pt x="15967" y="8972"/>
                  <a:pt x="15686" y="8961"/>
                </a:cubicBezTo>
                <a:cubicBezTo>
                  <a:pt x="15686" y="8961"/>
                  <a:pt x="15299" y="8919"/>
                  <a:pt x="14923" y="8817"/>
                </a:cubicBezTo>
                <a:cubicBezTo>
                  <a:pt x="14575" y="8720"/>
                  <a:pt x="14186" y="8736"/>
                  <a:pt x="14186" y="8758"/>
                </a:cubicBezTo>
                <a:cubicBezTo>
                  <a:pt x="14186" y="8763"/>
                  <a:pt x="13824" y="8521"/>
                  <a:pt x="13851" y="8021"/>
                </a:cubicBezTo>
                <a:cubicBezTo>
                  <a:pt x="13891" y="7054"/>
                  <a:pt x="14277" y="6722"/>
                  <a:pt x="14559" y="6340"/>
                </a:cubicBezTo>
                <a:cubicBezTo>
                  <a:pt x="14861" y="5938"/>
                  <a:pt x="15116" y="5661"/>
                  <a:pt x="15514" y="5645"/>
                </a:cubicBezTo>
                <a:close/>
                <a:moveTo>
                  <a:pt x="5395" y="5887"/>
                </a:moveTo>
                <a:cubicBezTo>
                  <a:pt x="5545" y="5876"/>
                  <a:pt x="5689" y="5902"/>
                  <a:pt x="5722" y="6028"/>
                </a:cubicBezTo>
                <a:cubicBezTo>
                  <a:pt x="5749" y="6120"/>
                  <a:pt x="5832" y="6280"/>
                  <a:pt x="5886" y="6414"/>
                </a:cubicBezTo>
                <a:cubicBezTo>
                  <a:pt x="6060" y="6844"/>
                  <a:pt x="6366" y="6931"/>
                  <a:pt x="6393" y="7210"/>
                </a:cubicBezTo>
                <a:cubicBezTo>
                  <a:pt x="6527" y="8430"/>
                  <a:pt x="5806" y="8382"/>
                  <a:pt x="5404" y="8919"/>
                </a:cubicBezTo>
                <a:cubicBezTo>
                  <a:pt x="5337" y="8903"/>
                  <a:pt x="4707" y="8988"/>
                  <a:pt x="4130" y="9095"/>
                </a:cubicBezTo>
                <a:cubicBezTo>
                  <a:pt x="3419" y="8778"/>
                  <a:pt x="3068" y="7651"/>
                  <a:pt x="2559" y="7281"/>
                </a:cubicBezTo>
                <a:cubicBezTo>
                  <a:pt x="2291" y="7082"/>
                  <a:pt x="3164" y="6834"/>
                  <a:pt x="3807" y="6544"/>
                </a:cubicBezTo>
                <a:cubicBezTo>
                  <a:pt x="4304" y="6323"/>
                  <a:pt x="4516" y="6228"/>
                  <a:pt x="5052" y="5964"/>
                </a:cubicBezTo>
                <a:cubicBezTo>
                  <a:pt x="5092" y="5946"/>
                  <a:pt x="5246" y="5898"/>
                  <a:pt x="5395" y="5887"/>
                </a:cubicBezTo>
                <a:close/>
              </a:path>
            </a:pathLst>
          </a:custGeom>
          <a:solidFill>
            <a:schemeClr val="accent5"/>
          </a:solidFill>
          <a:ln w="25400">
            <a:solidFill>
              <a:schemeClr val="accent1"/>
            </a:solidFill>
          </a:ln>
        </p:spPr>
        <p:txBody>
          <a:bodyPr lIns="50800" tIns="50800" rIns="50800" bIns="50800" anchor="ctr"/>
          <a:lstStyle/>
          <a:p>
            <a:pPr/>
          </a:p>
        </p:txBody>
      </p:sp>
      <p:sp>
        <p:nvSpPr>
          <p:cNvPr id="211" name="Escursionismo"/>
          <p:cNvSpPr/>
          <p:nvPr/>
        </p:nvSpPr>
        <p:spPr>
          <a:xfrm rot="103572">
            <a:off x="10478533" y="5769651"/>
            <a:ext cx="961979" cy="1471387"/>
          </a:xfrm>
          <a:custGeom>
            <a:avLst/>
            <a:gdLst/>
            <a:ahLst/>
            <a:cxnLst>
              <a:cxn ang="0">
                <a:pos x="wd2" y="hd2"/>
              </a:cxn>
              <a:cxn ang="5400000">
                <a:pos x="wd2" y="hd2"/>
              </a:cxn>
              <a:cxn ang="10800000">
                <a:pos x="wd2" y="hd2"/>
              </a:cxn>
              <a:cxn ang="16200000">
                <a:pos x="wd2" y="hd2"/>
              </a:cxn>
            </a:cxnLst>
            <a:rect l="0" t="0" r="r" b="b"/>
            <a:pathLst>
              <a:path w="21361" h="21470" fill="norm" stroke="1" extrusionOk="0">
                <a:moveTo>
                  <a:pt x="13808" y="0"/>
                </a:moveTo>
                <a:cubicBezTo>
                  <a:pt x="13160" y="0"/>
                  <a:pt x="12512" y="162"/>
                  <a:pt x="12018" y="486"/>
                </a:cubicBezTo>
                <a:cubicBezTo>
                  <a:pt x="11030" y="1136"/>
                  <a:pt x="11030" y="2190"/>
                  <a:pt x="12018" y="2840"/>
                </a:cubicBezTo>
                <a:cubicBezTo>
                  <a:pt x="13007" y="3489"/>
                  <a:pt x="14609" y="3489"/>
                  <a:pt x="15597" y="2840"/>
                </a:cubicBezTo>
                <a:cubicBezTo>
                  <a:pt x="16585" y="2190"/>
                  <a:pt x="16585" y="1136"/>
                  <a:pt x="15597" y="486"/>
                </a:cubicBezTo>
                <a:cubicBezTo>
                  <a:pt x="15103" y="162"/>
                  <a:pt x="14455" y="0"/>
                  <a:pt x="13808" y="0"/>
                </a:cubicBezTo>
                <a:close/>
                <a:moveTo>
                  <a:pt x="5512" y="1761"/>
                </a:moveTo>
                <a:cubicBezTo>
                  <a:pt x="4661" y="1803"/>
                  <a:pt x="3900" y="2199"/>
                  <a:pt x="3692" y="2786"/>
                </a:cubicBezTo>
                <a:lnTo>
                  <a:pt x="2231" y="6906"/>
                </a:lnTo>
                <a:cubicBezTo>
                  <a:pt x="1377" y="6961"/>
                  <a:pt x="596" y="7320"/>
                  <a:pt x="253" y="7879"/>
                </a:cubicBezTo>
                <a:cubicBezTo>
                  <a:pt x="-239" y="8681"/>
                  <a:pt x="353" y="9592"/>
                  <a:pt x="1573" y="9915"/>
                </a:cubicBezTo>
                <a:cubicBezTo>
                  <a:pt x="2793" y="10239"/>
                  <a:pt x="4180" y="9851"/>
                  <a:pt x="4672" y="9050"/>
                </a:cubicBezTo>
                <a:cubicBezTo>
                  <a:pt x="4845" y="8767"/>
                  <a:pt x="8802" y="2442"/>
                  <a:pt x="8802" y="2442"/>
                </a:cubicBezTo>
                <a:lnTo>
                  <a:pt x="6377" y="1843"/>
                </a:lnTo>
                <a:cubicBezTo>
                  <a:pt x="6091" y="1773"/>
                  <a:pt x="5795" y="1747"/>
                  <a:pt x="5512" y="1761"/>
                </a:cubicBezTo>
                <a:close/>
                <a:moveTo>
                  <a:pt x="11584" y="3288"/>
                </a:moveTo>
                <a:cubicBezTo>
                  <a:pt x="9747" y="3252"/>
                  <a:pt x="7972" y="4760"/>
                  <a:pt x="6497" y="7059"/>
                </a:cubicBezTo>
                <a:cubicBezTo>
                  <a:pt x="4811" y="9686"/>
                  <a:pt x="5907" y="11797"/>
                  <a:pt x="5907" y="11797"/>
                </a:cubicBezTo>
                <a:lnTo>
                  <a:pt x="3880" y="14760"/>
                </a:lnTo>
                <a:lnTo>
                  <a:pt x="161" y="20126"/>
                </a:lnTo>
                <a:cubicBezTo>
                  <a:pt x="-198" y="20570"/>
                  <a:pt x="62" y="21127"/>
                  <a:pt x="738" y="21364"/>
                </a:cubicBezTo>
                <a:cubicBezTo>
                  <a:pt x="1414" y="21600"/>
                  <a:pt x="2260" y="21429"/>
                  <a:pt x="2619" y="20985"/>
                </a:cubicBezTo>
                <a:lnTo>
                  <a:pt x="3255" y="20235"/>
                </a:lnTo>
                <a:lnTo>
                  <a:pt x="8651" y="13911"/>
                </a:lnTo>
                <a:lnTo>
                  <a:pt x="9614" y="15382"/>
                </a:lnTo>
                <a:cubicBezTo>
                  <a:pt x="9629" y="15414"/>
                  <a:pt x="9647" y="15447"/>
                  <a:pt x="9667" y="15479"/>
                </a:cubicBezTo>
                <a:lnTo>
                  <a:pt x="13157" y="20817"/>
                </a:lnTo>
                <a:cubicBezTo>
                  <a:pt x="13472" y="21306"/>
                  <a:pt x="14339" y="21537"/>
                  <a:pt x="15084" y="21330"/>
                </a:cubicBezTo>
                <a:cubicBezTo>
                  <a:pt x="15758" y="21143"/>
                  <a:pt x="16067" y="20642"/>
                  <a:pt x="15886" y="20186"/>
                </a:cubicBezTo>
                <a:lnTo>
                  <a:pt x="15875" y="20164"/>
                </a:lnTo>
                <a:cubicBezTo>
                  <a:pt x="15867" y="20144"/>
                  <a:pt x="15858" y="20125"/>
                  <a:pt x="15847" y="20106"/>
                </a:cubicBezTo>
                <a:lnTo>
                  <a:pt x="14540" y="17420"/>
                </a:lnTo>
                <a:lnTo>
                  <a:pt x="13236" y="14726"/>
                </a:lnTo>
                <a:cubicBezTo>
                  <a:pt x="13232" y="14720"/>
                  <a:pt x="13225" y="14714"/>
                  <a:pt x="13221" y="14708"/>
                </a:cubicBezTo>
                <a:lnTo>
                  <a:pt x="10992" y="10123"/>
                </a:lnTo>
                <a:lnTo>
                  <a:pt x="12297" y="7830"/>
                </a:lnTo>
                <a:lnTo>
                  <a:pt x="13435" y="9350"/>
                </a:lnTo>
                <a:lnTo>
                  <a:pt x="19582" y="9865"/>
                </a:lnTo>
                <a:lnTo>
                  <a:pt x="17808" y="21174"/>
                </a:lnTo>
                <a:lnTo>
                  <a:pt x="18668" y="21174"/>
                </a:lnTo>
                <a:lnTo>
                  <a:pt x="21361" y="6899"/>
                </a:lnTo>
                <a:lnTo>
                  <a:pt x="20046" y="6899"/>
                </a:lnTo>
                <a:lnTo>
                  <a:pt x="19814" y="8389"/>
                </a:lnTo>
                <a:cubicBezTo>
                  <a:pt x="19070" y="8282"/>
                  <a:pt x="17633" y="8072"/>
                  <a:pt x="16074" y="7823"/>
                </a:cubicBezTo>
                <a:cubicBezTo>
                  <a:pt x="13879" y="7474"/>
                  <a:pt x="15668" y="4276"/>
                  <a:pt x="12376" y="3400"/>
                </a:cubicBezTo>
                <a:cubicBezTo>
                  <a:pt x="12111" y="3330"/>
                  <a:pt x="11847" y="3293"/>
                  <a:pt x="11584" y="3288"/>
                </a:cubicBezTo>
                <a:close/>
              </a:path>
            </a:pathLst>
          </a:custGeom>
          <a:solidFill>
            <a:schemeClr val="accent6">
              <a:lumOff val="17254"/>
            </a:schemeClr>
          </a:solidFill>
          <a:ln w="25400">
            <a:solidFill>
              <a:schemeClr val="accent1"/>
            </a:solidFill>
          </a:ln>
        </p:spPr>
        <p:txBody>
          <a:bodyPr lIns="50800" tIns="50800" rIns="50800" bIns="50800" anchor="ctr"/>
          <a:lstStyle/>
          <a:p>
            <a:pPr/>
          </a:p>
        </p:txBody>
      </p:sp>
      <p:sp>
        <p:nvSpPr>
          <p:cNvPr id="212" name="Diadema"/>
          <p:cNvSpPr/>
          <p:nvPr/>
        </p:nvSpPr>
        <p:spPr>
          <a:xfrm>
            <a:off x="4928939" y="1040760"/>
            <a:ext cx="522050" cy="274457"/>
          </a:xfrm>
          <a:custGeom>
            <a:avLst/>
            <a:gdLst/>
            <a:ahLst/>
            <a:cxnLst>
              <a:cxn ang="0">
                <a:pos x="wd2" y="hd2"/>
              </a:cxn>
              <a:cxn ang="5400000">
                <a:pos x="wd2" y="hd2"/>
              </a:cxn>
              <a:cxn ang="10800000">
                <a:pos x="wd2" y="hd2"/>
              </a:cxn>
              <a:cxn ang="16200000">
                <a:pos x="wd2" y="hd2"/>
              </a:cxn>
            </a:cxnLst>
            <a:rect l="0" t="0" r="r" b="b"/>
            <a:pathLst>
              <a:path w="21095" h="21189" fill="norm" stroke="1" extrusionOk="0">
                <a:moveTo>
                  <a:pt x="10548" y="0"/>
                </a:moveTo>
                <a:cubicBezTo>
                  <a:pt x="10216" y="0"/>
                  <a:pt x="9946" y="512"/>
                  <a:pt x="9946" y="1147"/>
                </a:cubicBezTo>
                <a:cubicBezTo>
                  <a:pt x="9946" y="1228"/>
                  <a:pt x="9921" y="1290"/>
                  <a:pt x="9874" y="1270"/>
                </a:cubicBezTo>
                <a:cubicBezTo>
                  <a:pt x="9821" y="1250"/>
                  <a:pt x="9762" y="1240"/>
                  <a:pt x="9704" y="1261"/>
                </a:cubicBezTo>
                <a:cubicBezTo>
                  <a:pt x="9466" y="1301"/>
                  <a:pt x="9260" y="1612"/>
                  <a:pt x="9181" y="2036"/>
                </a:cubicBezTo>
                <a:cubicBezTo>
                  <a:pt x="9139" y="2258"/>
                  <a:pt x="9140" y="2481"/>
                  <a:pt x="9161" y="2673"/>
                </a:cubicBezTo>
                <a:cubicBezTo>
                  <a:pt x="9172" y="2753"/>
                  <a:pt x="9139" y="2824"/>
                  <a:pt x="9097" y="2824"/>
                </a:cubicBezTo>
                <a:cubicBezTo>
                  <a:pt x="9033" y="2824"/>
                  <a:pt x="8966" y="2843"/>
                  <a:pt x="8897" y="2893"/>
                </a:cubicBezTo>
                <a:cubicBezTo>
                  <a:pt x="8676" y="3044"/>
                  <a:pt x="8517" y="3439"/>
                  <a:pt x="8501" y="3883"/>
                </a:cubicBezTo>
                <a:cubicBezTo>
                  <a:pt x="8475" y="4629"/>
                  <a:pt x="8802" y="5202"/>
                  <a:pt x="9171" y="5121"/>
                </a:cubicBezTo>
                <a:cubicBezTo>
                  <a:pt x="9245" y="5101"/>
                  <a:pt x="9313" y="5223"/>
                  <a:pt x="9313" y="5364"/>
                </a:cubicBezTo>
                <a:cubicBezTo>
                  <a:pt x="9313" y="5586"/>
                  <a:pt x="9308" y="5807"/>
                  <a:pt x="9287" y="6029"/>
                </a:cubicBezTo>
                <a:cubicBezTo>
                  <a:pt x="9281" y="6110"/>
                  <a:pt x="9240" y="6150"/>
                  <a:pt x="9197" y="6130"/>
                </a:cubicBezTo>
                <a:cubicBezTo>
                  <a:pt x="8970" y="5989"/>
                  <a:pt x="8728" y="5909"/>
                  <a:pt x="8480" y="5909"/>
                </a:cubicBezTo>
                <a:cubicBezTo>
                  <a:pt x="7540" y="5909"/>
                  <a:pt x="6727" y="7018"/>
                  <a:pt x="6395" y="8591"/>
                </a:cubicBezTo>
                <a:cubicBezTo>
                  <a:pt x="6379" y="8672"/>
                  <a:pt x="6326" y="8701"/>
                  <a:pt x="6289" y="8661"/>
                </a:cubicBezTo>
                <a:cubicBezTo>
                  <a:pt x="6110" y="8449"/>
                  <a:pt x="5951" y="8197"/>
                  <a:pt x="5819" y="7895"/>
                </a:cubicBezTo>
                <a:cubicBezTo>
                  <a:pt x="5793" y="7834"/>
                  <a:pt x="5799" y="7743"/>
                  <a:pt x="5836" y="7703"/>
                </a:cubicBezTo>
                <a:cubicBezTo>
                  <a:pt x="6020" y="7481"/>
                  <a:pt x="6135" y="7078"/>
                  <a:pt x="6119" y="6634"/>
                </a:cubicBezTo>
                <a:cubicBezTo>
                  <a:pt x="6093" y="6019"/>
                  <a:pt x="5808" y="5535"/>
                  <a:pt x="5486" y="5575"/>
                </a:cubicBezTo>
                <a:cubicBezTo>
                  <a:pt x="5137" y="5616"/>
                  <a:pt x="4879" y="6202"/>
                  <a:pt x="4922" y="6858"/>
                </a:cubicBezTo>
                <a:cubicBezTo>
                  <a:pt x="4964" y="7493"/>
                  <a:pt x="5170" y="7977"/>
                  <a:pt x="5281" y="8270"/>
                </a:cubicBezTo>
                <a:cubicBezTo>
                  <a:pt x="5308" y="8340"/>
                  <a:pt x="5281" y="8431"/>
                  <a:pt x="5238" y="8431"/>
                </a:cubicBezTo>
                <a:cubicBezTo>
                  <a:pt x="4652" y="8491"/>
                  <a:pt x="4130" y="9006"/>
                  <a:pt x="3760" y="9783"/>
                </a:cubicBezTo>
                <a:cubicBezTo>
                  <a:pt x="3729" y="9843"/>
                  <a:pt x="3677" y="9810"/>
                  <a:pt x="3671" y="9720"/>
                </a:cubicBezTo>
                <a:cubicBezTo>
                  <a:pt x="3661" y="9336"/>
                  <a:pt x="3639" y="9054"/>
                  <a:pt x="3607" y="8711"/>
                </a:cubicBezTo>
                <a:cubicBezTo>
                  <a:pt x="3538" y="7955"/>
                  <a:pt x="3232" y="7572"/>
                  <a:pt x="2868" y="7693"/>
                </a:cubicBezTo>
                <a:cubicBezTo>
                  <a:pt x="2662" y="7764"/>
                  <a:pt x="2488" y="8047"/>
                  <a:pt x="2424" y="8431"/>
                </a:cubicBezTo>
                <a:cubicBezTo>
                  <a:pt x="2282" y="9298"/>
                  <a:pt x="2636" y="10042"/>
                  <a:pt x="3048" y="9972"/>
                </a:cubicBezTo>
                <a:cubicBezTo>
                  <a:pt x="3074" y="9972"/>
                  <a:pt x="3147" y="9941"/>
                  <a:pt x="3137" y="10073"/>
                </a:cubicBezTo>
                <a:cubicBezTo>
                  <a:pt x="3132" y="10264"/>
                  <a:pt x="3116" y="10346"/>
                  <a:pt x="3074" y="10517"/>
                </a:cubicBezTo>
                <a:cubicBezTo>
                  <a:pt x="3058" y="10577"/>
                  <a:pt x="3022" y="10597"/>
                  <a:pt x="2990" y="10577"/>
                </a:cubicBezTo>
                <a:cubicBezTo>
                  <a:pt x="2826" y="10466"/>
                  <a:pt x="2657" y="10407"/>
                  <a:pt x="2477" y="10407"/>
                </a:cubicBezTo>
                <a:cubicBezTo>
                  <a:pt x="1886" y="10407"/>
                  <a:pt x="1375" y="11042"/>
                  <a:pt x="1111" y="11970"/>
                </a:cubicBezTo>
                <a:cubicBezTo>
                  <a:pt x="1095" y="12020"/>
                  <a:pt x="1063" y="12041"/>
                  <a:pt x="1042" y="12011"/>
                </a:cubicBezTo>
                <a:cubicBezTo>
                  <a:pt x="957" y="11920"/>
                  <a:pt x="883" y="11808"/>
                  <a:pt x="809" y="11677"/>
                </a:cubicBezTo>
                <a:cubicBezTo>
                  <a:pt x="778" y="11626"/>
                  <a:pt x="794" y="11536"/>
                  <a:pt x="831" y="11516"/>
                </a:cubicBezTo>
                <a:cubicBezTo>
                  <a:pt x="1089" y="11365"/>
                  <a:pt x="1274" y="10879"/>
                  <a:pt x="1253" y="10325"/>
                </a:cubicBezTo>
                <a:cubicBezTo>
                  <a:pt x="1232" y="9780"/>
                  <a:pt x="1000" y="9326"/>
                  <a:pt x="715" y="9266"/>
                </a:cubicBezTo>
                <a:cubicBezTo>
                  <a:pt x="409" y="9205"/>
                  <a:pt x="144" y="9589"/>
                  <a:pt x="70" y="10114"/>
                </a:cubicBezTo>
                <a:lnTo>
                  <a:pt x="60" y="10114"/>
                </a:lnTo>
                <a:cubicBezTo>
                  <a:pt x="45" y="10265"/>
                  <a:pt x="-257" y="13875"/>
                  <a:pt x="651" y="16275"/>
                </a:cubicBezTo>
                <a:cubicBezTo>
                  <a:pt x="751" y="16537"/>
                  <a:pt x="809" y="16860"/>
                  <a:pt x="809" y="17183"/>
                </a:cubicBezTo>
                <a:lnTo>
                  <a:pt x="809" y="18910"/>
                </a:lnTo>
                <a:cubicBezTo>
                  <a:pt x="809" y="18920"/>
                  <a:pt x="809" y="18937"/>
                  <a:pt x="809" y="18948"/>
                </a:cubicBezTo>
                <a:cubicBezTo>
                  <a:pt x="809" y="19059"/>
                  <a:pt x="809" y="19171"/>
                  <a:pt x="809" y="19272"/>
                </a:cubicBezTo>
                <a:cubicBezTo>
                  <a:pt x="809" y="19605"/>
                  <a:pt x="952" y="19906"/>
                  <a:pt x="1121" y="19956"/>
                </a:cubicBezTo>
                <a:cubicBezTo>
                  <a:pt x="7387" y="21600"/>
                  <a:pt x="13736" y="21600"/>
                  <a:pt x="20002" y="19956"/>
                </a:cubicBezTo>
                <a:cubicBezTo>
                  <a:pt x="20171" y="19916"/>
                  <a:pt x="20314" y="19605"/>
                  <a:pt x="20314" y="19272"/>
                </a:cubicBezTo>
                <a:lnTo>
                  <a:pt x="20314" y="17255"/>
                </a:lnTo>
                <a:cubicBezTo>
                  <a:pt x="20314" y="16943"/>
                  <a:pt x="20361" y="16651"/>
                  <a:pt x="20451" y="16388"/>
                </a:cubicBezTo>
                <a:cubicBezTo>
                  <a:pt x="21343" y="13938"/>
                  <a:pt x="21054" y="10255"/>
                  <a:pt x="21038" y="10104"/>
                </a:cubicBezTo>
                <a:lnTo>
                  <a:pt x="21027" y="10104"/>
                </a:lnTo>
                <a:cubicBezTo>
                  <a:pt x="20953" y="9580"/>
                  <a:pt x="20689" y="9196"/>
                  <a:pt x="20383" y="9256"/>
                </a:cubicBezTo>
                <a:cubicBezTo>
                  <a:pt x="20098" y="9317"/>
                  <a:pt x="19865" y="9761"/>
                  <a:pt x="19844" y="10315"/>
                </a:cubicBezTo>
                <a:cubicBezTo>
                  <a:pt x="19823" y="10870"/>
                  <a:pt x="20007" y="11345"/>
                  <a:pt x="20266" y="11507"/>
                </a:cubicBezTo>
                <a:cubicBezTo>
                  <a:pt x="20303" y="11527"/>
                  <a:pt x="20319" y="11617"/>
                  <a:pt x="20288" y="11667"/>
                </a:cubicBezTo>
                <a:cubicBezTo>
                  <a:pt x="20219" y="11788"/>
                  <a:pt x="20139" y="11901"/>
                  <a:pt x="20055" y="12001"/>
                </a:cubicBezTo>
                <a:cubicBezTo>
                  <a:pt x="20029" y="12032"/>
                  <a:pt x="19998" y="12011"/>
                  <a:pt x="19987" y="11960"/>
                </a:cubicBezTo>
                <a:cubicBezTo>
                  <a:pt x="19723" y="11033"/>
                  <a:pt x="19211" y="10397"/>
                  <a:pt x="18620" y="10397"/>
                </a:cubicBezTo>
                <a:cubicBezTo>
                  <a:pt x="18440" y="10397"/>
                  <a:pt x="18267" y="10456"/>
                  <a:pt x="18108" y="10567"/>
                </a:cubicBezTo>
                <a:cubicBezTo>
                  <a:pt x="18077" y="10588"/>
                  <a:pt x="18039" y="10558"/>
                  <a:pt x="18023" y="10508"/>
                </a:cubicBezTo>
                <a:cubicBezTo>
                  <a:pt x="17980" y="10346"/>
                  <a:pt x="17965" y="10255"/>
                  <a:pt x="17960" y="10063"/>
                </a:cubicBezTo>
                <a:cubicBezTo>
                  <a:pt x="17949" y="9932"/>
                  <a:pt x="18023" y="9952"/>
                  <a:pt x="18049" y="9962"/>
                </a:cubicBezTo>
                <a:cubicBezTo>
                  <a:pt x="18461" y="10033"/>
                  <a:pt x="18815" y="9288"/>
                  <a:pt x="18673" y="8421"/>
                </a:cubicBezTo>
                <a:cubicBezTo>
                  <a:pt x="18609" y="8038"/>
                  <a:pt x="18435" y="7764"/>
                  <a:pt x="18229" y="7684"/>
                </a:cubicBezTo>
                <a:cubicBezTo>
                  <a:pt x="17865" y="7553"/>
                  <a:pt x="17559" y="7935"/>
                  <a:pt x="17490" y="8702"/>
                </a:cubicBezTo>
                <a:cubicBezTo>
                  <a:pt x="17458" y="9034"/>
                  <a:pt x="17443" y="9327"/>
                  <a:pt x="17427" y="9710"/>
                </a:cubicBezTo>
                <a:cubicBezTo>
                  <a:pt x="17422" y="9801"/>
                  <a:pt x="17368" y="9831"/>
                  <a:pt x="17336" y="9770"/>
                </a:cubicBezTo>
                <a:cubicBezTo>
                  <a:pt x="16967" y="8983"/>
                  <a:pt x="16444" y="8482"/>
                  <a:pt x="15858" y="8421"/>
                </a:cubicBezTo>
                <a:cubicBezTo>
                  <a:pt x="15816" y="8421"/>
                  <a:pt x="15791" y="8318"/>
                  <a:pt x="15817" y="8257"/>
                </a:cubicBezTo>
                <a:cubicBezTo>
                  <a:pt x="15928" y="7955"/>
                  <a:pt x="16133" y="7481"/>
                  <a:pt x="16175" y="6845"/>
                </a:cubicBezTo>
                <a:cubicBezTo>
                  <a:pt x="16223" y="6200"/>
                  <a:pt x="15959" y="5606"/>
                  <a:pt x="15611" y="5566"/>
                </a:cubicBezTo>
                <a:cubicBezTo>
                  <a:pt x="15289" y="5525"/>
                  <a:pt x="14999" y="6010"/>
                  <a:pt x="14978" y="6625"/>
                </a:cubicBezTo>
                <a:cubicBezTo>
                  <a:pt x="14962" y="7068"/>
                  <a:pt x="15073" y="7471"/>
                  <a:pt x="15263" y="7693"/>
                </a:cubicBezTo>
                <a:cubicBezTo>
                  <a:pt x="15300" y="7733"/>
                  <a:pt x="15304" y="7825"/>
                  <a:pt x="15278" y="7885"/>
                </a:cubicBezTo>
                <a:cubicBezTo>
                  <a:pt x="15146" y="8188"/>
                  <a:pt x="14989" y="8439"/>
                  <a:pt x="14809" y="8651"/>
                </a:cubicBezTo>
                <a:cubicBezTo>
                  <a:pt x="14772" y="8702"/>
                  <a:pt x="14720" y="8663"/>
                  <a:pt x="14704" y="8582"/>
                </a:cubicBezTo>
                <a:cubicBezTo>
                  <a:pt x="14371" y="7009"/>
                  <a:pt x="13564" y="5900"/>
                  <a:pt x="12619" y="5900"/>
                </a:cubicBezTo>
                <a:cubicBezTo>
                  <a:pt x="12365" y="5900"/>
                  <a:pt x="12126" y="5979"/>
                  <a:pt x="11899" y="6120"/>
                </a:cubicBezTo>
                <a:cubicBezTo>
                  <a:pt x="11863" y="6141"/>
                  <a:pt x="11821" y="6100"/>
                  <a:pt x="11810" y="6020"/>
                </a:cubicBezTo>
                <a:cubicBezTo>
                  <a:pt x="11795" y="5808"/>
                  <a:pt x="11784" y="5595"/>
                  <a:pt x="11784" y="5383"/>
                </a:cubicBezTo>
                <a:cubicBezTo>
                  <a:pt x="11784" y="5232"/>
                  <a:pt x="11853" y="5112"/>
                  <a:pt x="11932" y="5112"/>
                </a:cubicBezTo>
                <a:cubicBezTo>
                  <a:pt x="12349" y="5203"/>
                  <a:pt x="12714" y="4445"/>
                  <a:pt x="12566" y="3568"/>
                </a:cubicBezTo>
                <a:cubicBezTo>
                  <a:pt x="12529" y="3336"/>
                  <a:pt x="12439" y="3125"/>
                  <a:pt x="12328" y="3004"/>
                </a:cubicBezTo>
                <a:cubicBezTo>
                  <a:pt x="12217" y="2882"/>
                  <a:pt x="12106" y="2824"/>
                  <a:pt x="12000" y="2824"/>
                </a:cubicBezTo>
                <a:cubicBezTo>
                  <a:pt x="11958" y="2824"/>
                  <a:pt x="11927" y="2753"/>
                  <a:pt x="11937" y="2673"/>
                </a:cubicBezTo>
                <a:cubicBezTo>
                  <a:pt x="11948" y="2562"/>
                  <a:pt x="11953" y="2441"/>
                  <a:pt x="11947" y="2320"/>
                </a:cubicBezTo>
                <a:cubicBezTo>
                  <a:pt x="11921" y="1765"/>
                  <a:pt x="11688" y="1311"/>
                  <a:pt x="11398" y="1261"/>
                </a:cubicBezTo>
                <a:cubicBezTo>
                  <a:pt x="11340" y="1251"/>
                  <a:pt x="11283" y="1260"/>
                  <a:pt x="11225" y="1270"/>
                </a:cubicBezTo>
                <a:cubicBezTo>
                  <a:pt x="11177" y="1280"/>
                  <a:pt x="11151" y="1198"/>
                  <a:pt x="11151" y="1147"/>
                </a:cubicBezTo>
                <a:cubicBezTo>
                  <a:pt x="11151" y="512"/>
                  <a:pt x="10881" y="0"/>
                  <a:pt x="10548" y="0"/>
                </a:cubicBezTo>
                <a:close/>
                <a:moveTo>
                  <a:pt x="12612" y="6918"/>
                </a:moveTo>
                <a:cubicBezTo>
                  <a:pt x="13309" y="6918"/>
                  <a:pt x="13912" y="7725"/>
                  <a:pt x="14176" y="8875"/>
                </a:cubicBezTo>
                <a:cubicBezTo>
                  <a:pt x="14202" y="8996"/>
                  <a:pt x="14165" y="9126"/>
                  <a:pt x="14102" y="9146"/>
                </a:cubicBezTo>
                <a:cubicBezTo>
                  <a:pt x="13737" y="9267"/>
                  <a:pt x="13363" y="9185"/>
                  <a:pt x="13015" y="8913"/>
                </a:cubicBezTo>
                <a:cubicBezTo>
                  <a:pt x="12608" y="8600"/>
                  <a:pt x="12280" y="8046"/>
                  <a:pt x="12058" y="7340"/>
                </a:cubicBezTo>
                <a:cubicBezTo>
                  <a:pt x="12026" y="7239"/>
                  <a:pt x="12054" y="7100"/>
                  <a:pt x="12117" y="7060"/>
                </a:cubicBezTo>
                <a:cubicBezTo>
                  <a:pt x="12276" y="6969"/>
                  <a:pt x="12438" y="6918"/>
                  <a:pt x="12612" y="6918"/>
                </a:cubicBezTo>
                <a:close/>
                <a:moveTo>
                  <a:pt x="8475" y="6937"/>
                </a:moveTo>
                <a:cubicBezTo>
                  <a:pt x="8649" y="6937"/>
                  <a:pt x="8811" y="6988"/>
                  <a:pt x="8970" y="7079"/>
                </a:cubicBezTo>
                <a:cubicBezTo>
                  <a:pt x="9033" y="7099"/>
                  <a:pt x="9061" y="7239"/>
                  <a:pt x="9029" y="7350"/>
                </a:cubicBezTo>
                <a:cubicBezTo>
                  <a:pt x="8813" y="8056"/>
                  <a:pt x="8479" y="8603"/>
                  <a:pt x="8072" y="8925"/>
                </a:cubicBezTo>
                <a:cubicBezTo>
                  <a:pt x="7724" y="9198"/>
                  <a:pt x="7350" y="9276"/>
                  <a:pt x="6985" y="9155"/>
                </a:cubicBezTo>
                <a:cubicBezTo>
                  <a:pt x="6922" y="9135"/>
                  <a:pt x="6885" y="9005"/>
                  <a:pt x="6911" y="8894"/>
                </a:cubicBezTo>
                <a:cubicBezTo>
                  <a:pt x="7175" y="7744"/>
                  <a:pt x="7778" y="6937"/>
                  <a:pt x="8475" y="6937"/>
                </a:cubicBezTo>
                <a:close/>
                <a:moveTo>
                  <a:pt x="15743" y="9389"/>
                </a:moveTo>
                <a:cubicBezTo>
                  <a:pt x="16271" y="9389"/>
                  <a:pt x="16746" y="9871"/>
                  <a:pt x="17041" y="10627"/>
                </a:cubicBezTo>
                <a:cubicBezTo>
                  <a:pt x="17089" y="10748"/>
                  <a:pt x="17053" y="10920"/>
                  <a:pt x="16974" y="10930"/>
                </a:cubicBezTo>
                <a:cubicBezTo>
                  <a:pt x="16689" y="10980"/>
                  <a:pt x="16397" y="10910"/>
                  <a:pt x="16122" y="10719"/>
                </a:cubicBezTo>
                <a:cubicBezTo>
                  <a:pt x="15832" y="10517"/>
                  <a:pt x="15575" y="10194"/>
                  <a:pt x="15364" y="9770"/>
                </a:cubicBezTo>
                <a:cubicBezTo>
                  <a:pt x="15311" y="9659"/>
                  <a:pt x="15337" y="9479"/>
                  <a:pt x="15416" y="9449"/>
                </a:cubicBezTo>
                <a:cubicBezTo>
                  <a:pt x="15522" y="9408"/>
                  <a:pt x="15632" y="9389"/>
                  <a:pt x="15743" y="9389"/>
                </a:cubicBezTo>
                <a:close/>
                <a:moveTo>
                  <a:pt x="5344" y="9398"/>
                </a:moveTo>
                <a:cubicBezTo>
                  <a:pt x="5455" y="9398"/>
                  <a:pt x="5565" y="9418"/>
                  <a:pt x="5671" y="9458"/>
                </a:cubicBezTo>
                <a:cubicBezTo>
                  <a:pt x="5750" y="9488"/>
                  <a:pt x="5781" y="9672"/>
                  <a:pt x="5723" y="9783"/>
                </a:cubicBezTo>
                <a:cubicBezTo>
                  <a:pt x="5512" y="10206"/>
                  <a:pt x="5255" y="10526"/>
                  <a:pt x="4965" y="10728"/>
                </a:cubicBezTo>
                <a:cubicBezTo>
                  <a:pt x="4690" y="10920"/>
                  <a:pt x="4398" y="10993"/>
                  <a:pt x="4113" y="10942"/>
                </a:cubicBezTo>
                <a:cubicBezTo>
                  <a:pt x="4034" y="10932"/>
                  <a:pt x="3998" y="10761"/>
                  <a:pt x="4046" y="10640"/>
                </a:cubicBezTo>
                <a:cubicBezTo>
                  <a:pt x="4341" y="9894"/>
                  <a:pt x="4816" y="9398"/>
                  <a:pt x="5344" y="9398"/>
                </a:cubicBezTo>
                <a:close/>
                <a:moveTo>
                  <a:pt x="2477" y="11425"/>
                </a:moveTo>
                <a:cubicBezTo>
                  <a:pt x="2540" y="11425"/>
                  <a:pt x="2610" y="11435"/>
                  <a:pt x="2668" y="11466"/>
                </a:cubicBezTo>
                <a:cubicBezTo>
                  <a:pt x="2711" y="11486"/>
                  <a:pt x="2726" y="11597"/>
                  <a:pt x="2695" y="11658"/>
                </a:cubicBezTo>
                <a:cubicBezTo>
                  <a:pt x="2589" y="11839"/>
                  <a:pt x="2472" y="12000"/>
                  <a:pt x="2340" y="12121"/>
                </a:cubicBezTo>
                <a:cubicBezTo>
                  <a:pt x="2140" y="12303"/>
                  <a:pt x="1929" y="12383"/>
                  <a:pt x="1718" y="12373"/>
                </a:cubicBezTo>
                <a:cubicBezTo>
                  <a:pt x="1671" y="12373"/>
                  <a:pt x="1644" y="12261"/>
                  <a:pt x="1670" y="12190"/>
                </a:cubicBezTo>
                <a:cubicBezTo>
                  <a:pt x="1855" y="11727"/>
                  <a:pt x="2144" y="11425"/>
                  <a:pt x="2477" y="11425"/>
                </a:cubicBezTo>
                <a:close/>
                <a:moveTo>
                  <a:pt x="18615" y="11434"/>
                </a:moveTo>
                <a:cubicBezTo>
                  <a:pt x="18942" y="11434"/>
                  <a:pt x="19232" y="11739"/>
                  <a:pt x="19422" y="12203"/>
                </a:cubicBezTo>
                <a:cubicBezTo>
                  <a:pt x="19453" y="12274"/>
                  <a:pt x="19428" y="12373"/>
                  <a:pt x="19375" y="12383"/>
                </a:cubicBezTo>
                <a:cubicBezTo>
                  <a:pt x="19164" y="12393"/>
                  <a:pt x="18947" y="12312"/>
                  <a:pt x="18752" y="12131"/>
                </a:cubicBezTo>
                <a:cubicBezTo>
                  <a:pt x="18620" y="12010"/>
                  <a:pt x="18499" y="11859"/>
                  <a:pt x="18399" y="11667"/>
                </a:cubicBezTo>
                <a:cubicBezTo>
                  <a:pt x="18362" y="11607"/>
                  <a:pt x="18383" y="11485"/>
                  <a:pt x="18425" y="11475"/>
                </a:cubicBezTo>
                <a:cubicBezTo>
                  <a:pt x="18489" y="11455"/>
                  <a:pt x="18552" y="11434"/>
                  <a:pt x="18615" y="11434"/>
                </a:cubicBezTo>
                <a:close/>
              </a:path>
            </a:pathLst>
          </a:custGeom>
          <a:solidFill>
            <a:schemeClr val="accent4">
              <a:lumOff val="10294"/>
            </a:schemeClr>
          </a:solidFill>
          <a:ln w="25400">
            <a:solidFill>
              <a:schemeClr val="accent1"/>
            </a:solidFill>
          </a:ln>
        </p:spPr>
        <p:txBody>
          <a:bodyPr lIns="50800" tIns="50800" rIns="50800" bIns="50800" anchor="ctr"/>
          <a:lstStyle/>
          <a:p>
            <a:pPr/>
          </a:p>
        </p:txBody>
      </p:sp>
      <p:sp>
        <p:nvSpPr>
          <p:cNvPr id="213" name="Diadema"/>
          <p:cNvSpPr/>
          <p:nvPr/>
        </p:nvSpPr>
        <p:spPr>
          <a:xfrm>
            <a:off x="2732110" y="3204138"/>
            <a:ext cx="522050" cy="274456"/>
          </a:xfrm>
          <a:custGeom>
            <a:avLst/>
            <a:gdLst/>
            <a:ahLst/>
            <a:cxnLst>
              <a:cxn ang="0">
                <a:pos x="wd2" y="hd2"/>
              </a:cxn>
              <a:cxn ang="5400000">
                <a:pos x="wd2" y="hd2"/>
              </a:cxn>
              <a:cxn ang="10800000">
                <a:pos x="wd2" y="hd2"/>
              </a:cxn>
              <a:cxn ang="16200000">
                <a:pos x="wd2" y="hd2"/>
              </a:cxn>
            </a:cxnLst>
            <a:rect l="0" t="0" r="r" b="b"/>
            <a:pathLst>
              <a:path w="21095" h="21189" fill="norm" stroke="1" extrusionOk="0">
                <a:moveTo>
                  <a:pt x="10548" y="0"/>
                </a:moveTo>
                <a:cubicBezTo>
                  <a:pt x="10216" y="0"/>
                  <a:pt x="9946" y="512"/>
                  <a:pt x="9946" y="1147"/>
                </a:cubicBezTo>
                <a:cubicBezTo>
                  <a:pt x="9946" y="1228"/>
                  <a:pt x="9921" y="1290"/>
                  <a:pt x="9874" y="1270"/>
                </a:cubicBezTo>
                <a:cubicBezTo>
                  <a:pt x="9821" y="1250"/>
                  <a:pt x="9762" y="1240"/>
                  <a:pt x="9704" y="1261"/>
                </a:cubicBezTo>
                <a:cubicBezTo>
                  <a:pt x="9466" y="1301"/>
                  <a:pt x="9260" y="1612"/>
                  <a:pt x="9181" y="2036"/>
                </a:cubicBezTo>
                <a:cubicBezTo>
                  <a:pt x="9139" y="2258"/>
                  <a:pt x="9140" y="2481"/>
                  <a:pt x="9161" y="2673"/>
                </a:cubicBezTo>
                <a:cubicBezTo>
                  <a:pt x="9172" y="2753"/>
                  <a:pt x="9139" y="2824"/>
                  <a:pt x="9097" y="2824"/>
                </a:cubicBezTo>
                <a:cubicBezTo>
                  <a:pt x="9033" y="2824"/>
                  <a:pt x="8966" y="2843"/>
                  <a:pt x="8897" y="2893"/>
                </a:cubicBezTo>
                <a:cubicBezTo>
                  <a:pt x="8676" y="3044"/>
                  <a:pt x="8517" y="3439"/>
                  <a:pt x="8501" y="3883"/>
                </a:cubicBezTo>
                <a:cubicBezTo>
                  <a:pt x="8475" y="4629"/>
                  <a:pt x="8802" y="5202"/>
                  <a:pt x="9171" y="5121"/>
                </a:cubicBezTo>
                <a:cubicBezTo>
                  <a:pt x="9245" y="5101"/>
                  <a:pt x="9313" y="5223"/>
                  <a:pt x="9313" y="5364"/>
                </a:cubicBezTo>
                <a:cubicBezTo>
                  <a:pt x="9313" y="5586"/>
                  <a:pt x="9308" y="5807"/>
                  <a:pt x="9287" y="6029"/>
                </a:cubicBezTo>
                <a:cubicBezTo>
                  <a:pt x="9281" y="6110"/>
                  <a:pt x="9240" y="6150"/>
                  <a:pt x="9197" y="6130"/>
                </a:cubicBezTo>
                <a:cubicBezTo>
                  <a:pt x="8970" y="5989"/>
                  <a:pt x="8728" y="5909"/>
                  <a:pt x="8480" y="5909"/>
                </a:cubicBezTo>
                <a:cubicBezTo>
                  <a:pt x="7540" y="5909"/>
                  <a:pt x="6727" y="7018"/>
                  <a:pt x="6395" y="8591"/>
                </a:cubicBezTo>
                <a:cubicBezTo>
                  <a:pt x="6379" y="8672"/>
                  <a:pt x="6326" y="8701"/>
                  <a:pt x="6289" y="8661"/>
                </a:cubicBezTo>
                <a:cubicBezTo>
                  <a:pt x="6110" y="8449"/>
                  <a:pt x="5951" y="8197"/>
                  <a:pt x="5819" y="7895"/>
                </a:cubicBezTo>
                <a:cubicBezTo>
                  <a:pt x="5793" y="7834"/>
                  <a:pt x="5799" y="7743"/>
                  <a:pt x="5836" y="7703"/>
                </a:cubicBezTo>
                <a:cubicBezTo>
                  <a:pt x="6020" y="7481"/>
                  <a:pt x="6135" y="7078"/>
                  <a:pt x="6119" y="6634"/>
                </a:cubicBezTo>
                <a:cubicBezTo>
                  <a:pt x="6093" y="6019"/>
                  <a:pt x="5808" y="5535"/>
                  <a:pt x="5486" y="5575"/>
                </a:cubicBezTo>
                <a:cubicBezTo>
                  <a:pt x="5137" y="5616"/>
                  <a:pt x="4879" y="6202"/>
                  <a:pt x="4922" y="6858"/>
                </a:cubicBezTo>
                <a:cubicBezTo>
                  <a:pt x="4964" y="7493"/>
                  <a:pt x="5170" y="7977"/>
                  <a:pt x="5281" y="8270"/>
                </a:cubicBezTo>
                <a:cubicBezTo>
                  <a:pt x="5308" y="8340"/>
                  <a:pt x="5281" y="8431"/>
                  <a:pt x="5238" y="8431"/>
                </a:cubicBezTo>
                <a:cubicBezTo>
                  <a:pt x="4652" y="8491"/>
                  <a:pt x="4130" y="9006"/>
                  <a:pt x="3760" y="9783"/>
                </a:cubicBezTo>
                <a:cubicBezTo>
                  <a:pt x="3729" y="9843"/>
                  <a:pt x="3677" y="9810"/>
                  <a:pt x="3671" y="9720"/>
                </a:cubicBezTo>
                <a:cubicBezTo>
                  <a:pt x="3661" y="9336"/>
                  <a:pt x="3639" y="9054"/>
                  <a:pt x="3607" y="8711"/>
                </a:cubicBezTo>
                <a:cubicBezTo>
                  <a:pt x="3538" y="7955"/>
                  <a:pt x="3232" y="7572"/>
                  <a:pt x="2868" y="7693"/>
                </a:cubicBezTo>
                <a:cubicBezTo>
                  <a:pt x="2662" y="7764"/>
                  <a:pt x="2488" y="8047"/>
                  <a:pt x="2424" y="8431"/>
                </a:cubicBezTo>
                <a:cubicBezTo>
                  <a:pt x="2282" y="9298"/>
                  <a:pt x="2636" y="10042"/>
                  <a:pt x="3048" y="9972"/>
                </a:cubicBezTo>
                <a:cubicBezTo>
                  <a:pt x="3074" y="9972"/>
                  <a:pt x="3147" y="9941"/>
                  <a:pt x="3137" y="10073"/>
                </a:cubicBezTo>
                <a:cubicBezTo>
                  <a:pt x="3132" y="10264"/>
                  <a:pt x="3116" y="10346"/>
                  <a:pt x="3074" y="10517"/>
                </a:cubicBezTo>
                <a:cubicBezTo>
                  <a:pt x="3058" y="10577"/>
                  <a:pt x="3022" y="10597"/>
                  <a:pt x="2990" y="10577"/>
                </a:cubicBezTo>
                <a:cubicBezTo>
                  <a:pt x="2826" y="10466"/>
                  <a:pt x="2657" y="10407"/>
                  <a:pt x="2477" y="10407"/>
                </a:cubicBezTo>
                <a:cubicBezTo>
                  <a:pt x="1886" y="10407"/>
                  <a:pt x="1375" y="11042"/>
                  <a:pt x="1111" y="11970"/>
                </a:cubicBezTo>
                <a:cubicBezTo>
                  <a:pt x="1095" y="12020"/>
                  <a:pt x="1063" y="12041"/>
                  <a:pt x="1042" y="12011"/>
                </a:cubicBezTo>
                <a:cubicBezTo>
                  <a:pt x="957" y="11920"/>
                  <a:pt x="883" y="11808"/>
                  <a:pt x="809" y="11677"/>
                </a:cubicBezTo>
                <a:cubicBezTo>
                  <a:pt x="778" y="11626"/>
                  <a:pt x="794" y="11536"/>
                  <a:pt x="831" y="11516"/>
                </a:cubicBezTo>
                <a:cubicBezTo>
                  <a:pt x="1089" y="11365"/>
                  <a:pt x="1274" y="10879"/>
                  <a:pt x="1253" y="10325"/>
                </a:cubicBezTo>
                <a:cubicBezTo>
                  <a:pt x="1232" y="9780"/>
                  <a:pt x="1000" y="9326"/>
                  <a:pt x="715" y="9266"/>
                </a:cubicBezTo>
                <a:cubicBezTo>
                  <a:pt x="409" y="9205"/>
                  <a:pt x="144" y="9589"/>
                  <a:pt x="70" y="10114"/>
                </a:cubicBezTo>
                <a:lnTo>
                  <a:pt x="60" y="10114"/>
                </a:lnTo>
                <a:cubicBezTo>
                  <a:pt x="45" y="10265"/>
                  <a:pt x="-257" y="13875"/>
                  <a:pt x="651" y="16275"/>
                </a:cubicBezTo>
                <a:cubicBezTo>
                  <a:pt x="751" y="16537"/>
                  <a:pt x="809" y="16860"/>
                  <a:pt x="809" y="17183"/>
                </a:cubicBezTo>
                <a:lnTo>
                  <a:pt x="809" y="18910"/>
                </a:lnTo>
                <a:cubicBezTo>
                  <a:pt x="809" y="18920"/>
                  <a:pt x="809" y="18937"/>
                  <a:pt x="809" y="18948"/>
                </a:cubicBezTo>
                <a:cubicBezTo>
                  <a:pt x="809" y="19059"/>
                  <a:pt x="809" y="19171"/>
                  <a:pt x="809" y="19272"/>
                </a:cubicBezTo>
                <a:cubicBezTo>
                  <a:pt x="809" y="19605"/>
                  <a:pt x="952" y="19906"/>
                  <a:pt x="1121" y="19956"/>
                </a:cubicBezTo>
                <a:cubicBezTo>
                  <a:pt x="7387" y="21600"/>
                  <a:pt x="13736" y="21600"/>
                  <a:pt x="20002" y="19956"/>
                </a:cubicBezTo>
                <a:cubicBezTo>
                  <a:pt x="20171" y="19916"/>
                  <a:pt x="20314" y="19605"/>
                  <a:pt x="20314" y="19272"/>
                </a:cubicBezTo>
                <a:lnTo>
                  <a:pt x="20314" y="17255"/>
                </a:lnTo>
                <a:cubicBezTo>
                  <a:pt x="20314" y="16943"/>
                  <a:pt x="20361" y="16651"/>
                  <a:pt x="20451" y="16388"/>
                </a:cubicBezTo>
                <a:cubicBezTo>
                  <a:pt x="21343" y="13938"/>
                  <a:pt x="21054" y="10255"/>
                  <a:pt x="21038" y="10104"/>
                </a:cubicBezTo>
                <a:lnTo>
                  <a:pt x="21027" y="10104"/>
                </a:lnTo>
                <a:cubicBezTo>
                  <a:pt x="20953" y="9580"/>
                  <a:pt x="20689" y="9196"/>
                  <a:pt x="20383" y="9256"/>
                </a:cubicBezTo>
                <a:cubicBezTo>
                  <a:pt x="20098" y="9317"/>
                  <a:pt x="19865" y="9761"/>
                  <a:pt x="19844" y="10315"/>
                </a:cubicBezTo>
                <a:cubicBezTo>
                  <a:pt x="19823" y="10870"/>
                  <a:pt x="20007" y="11345"/>
                  <a:pt x="20266" y="11507"/>
                </a:cubicBezTo>
                <a:cubicBezTo>
                  <a:pt x="20303" y="11527"/>
                  <a:pt x="20319" y="11617"/>
                  <a:pt x="20288" y="11667"/>
                </a:cubicBezTo>
                <a:cubicBezTo>
                  <a:pt x="20219" y="11788"/>
                  <a:pt x="20139" y="11901"/>
                  <a:pt x="20055" y="12001"/>
                </a:cubicBezTo>
                <a:cubicBezTo>
                  <a:pt x="20029" y="12032"/>
                  <a:pt x="19998" y="12011"/>
                  <a:pt x="19987" y="11960"/>
                </a:cubicBezTo>
                <a:cubicBezTo>
                  <a:pt x="19723" y="11033"/>
                  <a:pt x="19211" y="10397"/>
                  <a:pt x="18620" y="10397"/>
                </a:cubicBezTo>
                <a:cubicBezTo>
                  <a:pt x="18440" y="10397"/>
                  <a:pt x="18267" y="10456"/>
                  <a:pt x="18108" y="10567"/>
                </a:cubicBezTo>
                <a:cubicBezTo>
                  <a:pt x="18077" y="10588"/>
                  <a:pt x="18039" y="10558"/>
                  <a:pt x="18023" y="10508"/>
                </a:cubicBezTo>
                <a:cubicBezTo>
                  <a:pt x="17980" y="10346"/>
                  <a:pt x="17965" y="10255"/>
                  <a:pt x="17960" y="10063"/>
                </a:cubicBezTo>
                <a:cubicBezTo>
                  <a:pt x="17949" y="9932"/>
                  <a:pt x="18023" y="9952"/>
                  <a:pt x="18049" y="9962"/>
                </a:cubicBezTo>
                <a:cubicBezTo>
                  <a:pt x="18461" y="10033"/>
                  <a:pt x="18815" y="9288"/>
                  <a:pt x="18673" y="8421"/>
                </a:cubicBezTo>
                <a:cubicBezTo>
                  <a:pt x="18609" y="8038"/>
                  <a:pt x="18435" y="7764"/>
                  <a:pt x="18229" y="7684"/>
                </a:cubicBezTo>
                <a:cubicBezTo>
                  <a:pt x="17865" y="7553"/>
                  <a:pt x="17559" y="7935"/>
                  <a:pt x="17490" y="8702"/>
                </a:cubicBezTo>
                <a:cubicBezTo>
                  <a:pt x="17458" y="9034"/>
                  <a:pt x="17443" y="9327"/>
                  <a:pt x="17427" y="9710"/>
                </a:cubicBezTo>
                <a:cubicBezTo>
                  <a:pt x="17422" y="9801"/>
                  <a:pt x="17368" y="9831"/>
                  <a:pt x="17336" y="9770"/>
                </a:cubicBezTo>
                <a:cubicBezTo>
                  <a:pt x="16967" y="8983"/>
                  <a:pt x="16444" y="8482"/>
                  <a:pt x="15858" y="8421"/>
                </a:cubicBezTo>
                <a:cubicBezTo>
                  <a:pt x="15816" y="8421"/>
                  <a:pt x="15791" y="8318"/>
                  <a:pt x="15817" y="8257"/>
                </a:cubicBezTo>
                <a:cubicBezTo>
                  <a:pt x="15928" y="7955"/>
                  <a:pt x="16133" y="7481"/>
                  <a:pt x="16175" y="6845"/>
                </a:cubicBezTo>
                <a:cubicBezTo>
                  <a:pt x="16223" y="6200"/>
                  <a:pt x="15959" y="5606"/>
                  <a:pt x="15611" y="5566"/>
                </a:cubicBezTo>
                <a:cubicBezTo>
                  <a:pt x="15289" y="5525"/>
                  <a:pt x="14999" y="6010"/>
                  <a:pt x="14978" y="6625"/>
                </a:cubicBezTo>
                <a:cubicBezTo>
                  <a:pt x="14962" y="7068"/>
                  <a:pt x="15073" y="7471"/>
                  <a:pt x="15263" y="7693"/>
                </a:cubicBezTo>
                <a:cubicBezTo>
                  <a:pt x="15300" y="7733"/>
                  <a:pt x="15304" y="7825"/>
                  <a:pt x="15278" y="7885"/>
                </a:cubicBezTo>
                <a:cubicBezTo>
                  <a:pt x="15146" y="8188"/>
                  <a:pt x="14989" y="8439"/>
                  <a:pt x="14809" y="8651"/>
                </a:cubicBezTo>
                <a:cubicBezTo>
                  <a:pt x="14772" y="8702"/>
                  <a:pt x="14720" y="8663"/>
                  <a:pt x="14704" y="8582"/>
                </a:cubicBezTo>
                <a:cubicBezTo>
                  <a:pt x="14371" y="7009"/>
                  <a:pt x="13564" y="5900"/>
                  <a:pt x="12619" y="5900"/>
                </a:cubicBezTo>
                <a:cubicBezTo>
                  <a:pt x="12365" y="5900"/>
                  <a:pt x="12126" y="5979"/>
                  <a:pt x="11899" y="6120"/>
                </a:cubicBezTo>
                <a:cubicBezTo>
                  <a:pt x="11863" y="6141"/>
                  <a:pt x="11821" y="6100"/>
                  <a:pt x="11810" y="6020"/>
                </a:cubicBezTo>
                <a:cubicBezTo>
                  <a:pt x="11795" y="5808"/>
                  <a:pt x="11784" y="5595"/>
                  <a:pt x="11784" y="5383"/>
                </a:cubicBezTo>
                <a:cubicBezTo>
                  <a:pt x="11784" y="5232"/>
                  <a:pt x="11853" y="5112"/>
                  <a:pt x="11932" y="5112"/>
                </a:cubicBezTo>
                <a:cubicBezTo>
                  <a:pt x="12349" y="5203"/>
                  <a:pt x="12714" y="4445"/>
                  <a:pt x="12566" y="3568"/>
                </a:cubicBezTo>
                <a:cubicBezTo>
                  <a:pt x="12529" y="3336"/>
                  <a:pt x="12439" y="3125"/>
                  <a:pt x="12328" y="3004"/>
                </a:cubicBezTo>
                <a:cubicBezTo>
                  <a:pt x="12217" y="2882"/>
                  <a:pt x="12106" y="2824"/>
                  <a:pt x="12000" y="2824"/>
                </a:cubicBezTo>
                <a:cubicBezTo>
                  <a:pt x="11958" y="2824"/>
                  <a:pt x="11927" y="2753"/>
                  <a:pt x="11937" y="2673"/>
                </a:cubicBezTo>
                <a:cubicBezTo>
                  <a:pt x="11948" y="2562"/>
                  <a:pt x="11953" y="2441"/>
                  <a:pt x="11947" y="2320"/>
                </a:cubicBezTo>
                <a:cubicBezTo>
                  <a:pt x="11921" y="1765"/>
                  <a:pt x="11688" y="1311"/>
                  <a:pt x="11398" y="1261"/>
                </a:cubicBezTo>
                <a:cubicBezTo>
                  <a:pt x="11340" y="1251"/>
                  <a:pt x="11283" y="1260"/>
                  <a:pt x="11225" y="1270"/>
                </a:cubicBezTo>
                <a:cubicBezTo>
                  <a:pt x="11177" y="1280"/>
                  <a:pt x="11151" y="1198"/>
                  <a:pt x="11151" y="1147"/>
                </a:cubicBezTo>
                <a:cubicBezTo>
                  <a:pt x="11151" y="512"/>
                  <a:pt x="10881" y="0"/>
                  <a:pt x="10548" y="0"/>
                </a:cubicBezTo>
                <a:close/>
                <a:moveTo>
                  <a:pt x="12612" y="6918"/>
                </a:moveTo>
                <a:cubicBezTo>
                  <a:pt x="13309" y="6918"/>
                  <a:pt x="13912" y="7725"/>
                  <a:pt x="14176" y="8875"/>
                </a:cubicBezTo>
                <a:cubicBezTo>
                  <a:pt x="14202" y="8996"/>
                  <a:pt x="14165" y="9126"/>
                  <a:pt x="14102" y="9146"/>
                </a:cubicBezTo>
                <a:cubicBezTo>
                  <a:pt x="13737" y="9267"/>
                  <a:pt x="13363" y="9185"/>
                  <a:pt x="13015" y="8913"/>
                </a:cubicBezTo>
                <a:cubicBezTo>
                  <a:pt x="12608" y="8600"/>
                  <a:pt x="12280" y="8046"/>
                  <a:pt x="12058" y="7340"/>
                </a:cubicBezTo>
                <a:cubicBezTo>
                  <a:pt x="12026" y="7239"/>
                  <a:pt x="12054" y="7100"/>
                  <a:pt x="12117" y="7060"/>
                </a:cubicBezTo>
                <a:cubicBezTo>
                  <a:pt x="12276" y="6969"/>
                  <a:pt x="12438" y="6918"/>
                  <a:pt x="12612" y="6918"/>
                </a:cubicBezTo>
                <a:close/>
                <a:moveTo>
                  <a:pt x="8475" y="6937"/>
                </a:moveTo>
                <a:cubicBezTo>
                  <a:pt x="8649" y="6937"/>
                  <a:pt x="8811" y="6988"/>
                  <a:pt x="8970" y="7079"/>
                </a:cubicBezTo>
                <a:cubicBezTo>
                  <a:pt x="9033" y="7099"/>
                  <a:pt x="9061" y="7239"/>
                  <a:pt x="9029" y="7350"/>
                </a:cubicBezTo>
                <a:cubicBezTo>
                  <a:pt x="8813" y="8056"/>
                  <a:pt x="8479" y="8603"/>
                  <a:pt x="8072" y="8925"/>
                </a:cubicBezTo>
                <a:cubicBezTo>
                  <a:pt x="7724" y="9198"/>
                  <a:pt x="7350" y="9276"/>
                  <a:pt x="6985" y="9155"/>
                </a:cubicBezTo>
                <a:cubicBezTo>
                  <a:pt x="6922" y="9135"/>
                  <a:pt x="6885" y="9005"/>
                  <a:pt x="6911" y="8894"/>
                </a:cubicBezTo>
                <a:cubicBezTo>
                  <a:pt x="7175" y="7744"/>
                  <a:pt x="7778" y="6937"/>
                  <a:pt x="8475" y="6937"/>
                </a:cubicBezTo>
                <a:close/>
                <a:moveTo>
                  <a:pt x="15743" y="9389"/>
                </a:moveTo>
                <a:cubicBezTo>
                  <a:pt x="16271" y="9389"/>
                  <a:pt x="16746" y="9871"/>
                  <a:pt x="17041" y="10627"/>
                </a:cubicBezTo>
                <a:cubicBezTo>
                  <a:pt x="17089" y="10748"/>
                  <a:pt x="17053" y="10920"/>
                  <a:pt x="16974" y="10930"/>
                </a:cubicBezTo>
                <a:cubicBezTo>
                  <a:pt x="16689" y="10980"/>
                  <a:pt x="16397" y="10910"/>
                  <a:pt x="16122" y="10719"/>
                </a:cubicBezTo>
                <a:cubicBezTo>
                  <a:pt x="15832" y="10517"/>
                  <a:pt x="15575" y="10194"/>
                  <a:pt x="15364" y="9770"/>
                </a:cubicBezTo>
                <a:cubicBezTo>
                  <a:pt x="15311" y="9659"/>
                  <a:pt x="15337" y="9479"/>
                  <a:pt x="15416" y="9449"/>
                </a:cubicBezTo>
                <a:cubicBezTo>
                  <a:pt x="15522" y="9408"/>
                  <a:pt x="15632" y="9389"/>
                  <a:pt x="15743" y="9389"/>
                </a:cubicBezTo>
                <a:close/>
                <a:moveTo>
                  <a:pt x="5344" y="9398"/>
                </a:moveTo>
                <a:cubicBezTo>
                  <a:pt x="5455" y="9398"/>
                  <a:pt x="5565" y="9418"/>
                  <a:pt x="5671" y="9458"/>
                </a:cubicBezTo>
                <a:cubicBezTo>
                  <a:pt x="5750" y="9488"/>
                  <a:pt x="5781" y="9672"/>
                  <a:pt x="5723" y="9783"/>
                </a:cubicBezTo>
                <a:cubicBezTo>
                  <a:pt x="5512" y="10206"/>
                  <a:pt x="5255" y="10526"/>
                  <a:pt x="4965" y="10728"/>
                </a:cubicBezTo>
                <a:cubicBezTo>
                  <a:pt x="4690" y="10920"/>
                  <a:pt x="4398" y="10993"/>
                  <a:pt x="4113" y="10942"/>
                </a:cubicBezTo>
                <a:cubicBezTo>
                  <a:pt x="4034" y="10932"/>
                  <a:pt x="3998" y="10761"/>
                  <a:pt x="4046" y="10640"/>
                </a:cubicBezTo>
                <a:cubicBezTo>
                  <a:pt x="4341" y="9894"/>
                  <a:pt x="4816" y="9398"/>
                  <a:pt x="5344" y="9398"/>
                </a:cubicBezTo>
                <a:close/>
                <a:moveTo>
                  <a:pt x="2477" y="11425"/>
                </a:moveTo>
                <a:cubicBezTo>
                  <a:pt x="2540" y="11425"/>
                  <a:pt x="2610" y="11435"/>
                  <a:pt x="2668" y="11466"/>
                </a:cubicBezTo>
                <a:cubicBezTo>
                  <a:pt x="2711" y="11486"/>
                  <a:pt x="2726" y="11597"/>
                  <a:pt x="2695" y="11658"/>
                </a:cubicBezTo>
                <a:cubicBezTo>
                  <a:pt x="2589" y="11839"/>
                  <a:pt x="2472" y="12000"/>
                  <a:pt x="2340" y="12121"/>
                </a:cubicBezTo>
                <a:cubicBezTo>
                  <a:pt x="2140" y="12303"/>
                  <a:pt x="1929" y="12383"/>
                  <a:pt x="1718" y="12373"/>
                </a:cubicBezTo>
                <a:cubicBezTo>
                  <a:pt x="1671" y="12373"/>
                  <a:pt x="1644" y="12261"/>
                  <a:pt x="1670" y="12190"/>
                </a:cubicBezTo>
                <a:cubicBezTo>
                  <a:pt x="1855" y="11727"/>
                  <a:pt x="2144" y="11425"/>
                  <a:pt x="2477" y="11425"/>
                </a:cubicBezTo>
                <a:close/>
                <a:moveTo>
                  <a:pt x="18615" y="11434"/>
                </a:moveTo>
                <a:cubicBezTo>
                  <a:pt x="18942" y="11434"/>
                  <a:pt x="19232" y="11739"/>
                  <a:pt x="19422" y="12203"/>
                </a:cubicBezTo>
                <a:cubicBezTo>
                  <a:pt x="19453" y="12274"/>
                  <a:pt x="19428" y="12373"/>
                  <a:pt x="19375" y="12383"/>
                </a:cubicBezTo>
                <a:cubicBezTo>
                  <a:pt x="19164" y="12393"/>
                  <a:pt x="18947" y="12312"/>
                  <a:pt x="18752" y="12131"/>
                </a:cubicBezTo>
                <a:cubicBezTo>
                  <a:pt x="18620" y="12010"/>
                  <a:pt x="18499" y="11859"/>
                  <a:pt x="18399" y="11667"/>
                </a:cubicBezTo>
                <a:cubicBezTo>
                  <a:pt x="18362" y="11607"/>
                  <a:pt x="18383" y="11485"/>
                  <a:pt x="18425" y="11475"/>
                </a:cubicBezTo>
                <a:cubicBezTo>
                  <a:pt x="18489" y="11455"/>
                  <a:pt x="18552" y="11434"/>
                  <a:pt x="18615" y="11434"/>
                </a:cubicBezTo>
                <a:close/>
              </a:path>
            </a:pathLst>
          </a:custGeom>
          <a:solidFill>
            <a:schemeClr val="accent4">
              <a:lumOff val="10294"/>
            </a:schemeClr>
          </a:solidFill>
          <a:ln w="25400">
            <a:solidFill>
              <a:schemeClr val="accent1"/>
            </a:solidFill>
          </a:ln>
        </p:spPr>
        <p:txBody>
          <a:bodyPr lIns="50800" tIns="50800" rIns="50800" bIns="50800" anchor="ctr"/>
          <a:lstStyle/>
          <a:p>
            <a:pPr/>
          </a:p>
        </p:txBody>
      </p:sp>
      <p:sp>
        <p:nvSpPr>
          <p:cNvPr id="214" name="Diadema"/>
          <p:cNvSpPr/>
          <p:nvPr/>
        </p:nvSpPr>
        <p:spPr>
          <a:xfrm flipH="1" rot="5500192">
            <a:off x="8062221" y="6600535"/>
            <a:ext cx="522050" cy="274456"/>
          </a:xfrm>
          <a:custGeom>
            <a:avLst/>
            <a:gdLst/>
            <a:ahLst/>
            <a:cxnLst>
              <a:cxn ang="0">
                <a:pos x="wd2" y="hd2"/>
              </a:cxn>
              <a:cxn ang="5400000">
                <a:pos x="wd2" y="hd2"/>
              </a:cxn>
              <a:cxn ang="10800000">
                <a:pos x="wd2" y="hd2"/>
              </a:cxn>
              <a:cxn ang="16200000">
                <a:pos x="wd2" y="hd2"/>
              </a:cxn>
            </a:cxnLst>
            <a:rect l="0" t="0" r="r" b="b"/>
            <a:pathLst>
              <a:path w="21095" h="21189" fill="norm" stroke="1" extrusionOk="0">
                <a:moveTo>
                  <a:pt x="10548" y="0"/>
                </a:moveTo>
                <a:cubicBezTo>
                  <a:pt x="10216" y="0"/>
                  <a:pt x="9946" y="512"/>
                  <a:pt x="9946" y="1147"/>
                </a:cubicBezTo>
                <a:cubicBezTo>
                  <a:pt x="9946" y="1228"/>
                  <a:pt x="9921" y="1290"/>
                  <a:pt x="9874" y="1270"/>
                </a:cubicBezTo>
                <a:cubicBezTo>
                  <a:pt x="9821" y="1250"/>
                  <a:pt x="9762" y="1240"/>
                  <a:pt x="9704" y="1261"/>
                </a:cubicBezTo>
                <a:cubicBezTo>
                  <a:pt x="9466" y="1301"/>
                  <a:pt x="9260" y="1612"/>
                  <a:pt x="9181" y="2036"/>
                </a:cubicBezTo>
                <a:cubicBezTo>
                  <a:pt x="9139" y="2258"/>
                  <a:pt x="9140" y="2481"/>
                  <a:pt x="9161" y="2673"/>
                </a:cubicBezTo>
                <a:cubicBezTo>
                  <a:pt x="9172" y="2753"/>
                  <a:pt x="9139" y="2824"/>
                  <a:pt x="9097" y="2824"/>
                </a:cubicBezTo>
                <a:cubicBezTo>
                  <a:pt x="9033" y="2824"/>
                  <a:pt x="8966" y="2843"/>
                  <a:pt x="8897" y="2893"/>
                </a:cubicBezTo>
                <a:cubicBezTo>
                  <a:pt x="8676" y="3044"/>
                  <a:pt x="8517" y="3439"/>
                  <a:pt x="8501" y="3883"/>
                </a:cubicBezTo>
                <a:cubicBezTo>
                  <a:pt x="8475" y="4629"/>
                  <a:pt x="8802" y="5202"/>
                  <a:pt x="9171" y="5121"/>
                </a:cubicBezTo>
                <a:cubicBezTo>
                  <a:pt x="9245" y="5101"/>
                  <a:pt x="9313" y="5223"/>
                  <a:pt x="9313" y="5364"/>
                </a:cubicBezTo>
                <a:cubicBezTo>
                  <a:pt x="9313" y="5586"/>
                  <a:pt x="9308" y="5807"/>
                  <a:pt x="9287" y="6029"/>
                </a:cubicBezTo>
                <a:cubicBezTo>
                  <a:pt x="9281" y="6110"/>
                  <a:pt x="9240" y="6150"/>
                  <a:pt x="9197" y="6130"/>
                </a:cubicBezTo>
                <a:cubicBezTo>
                  <a:pt x="8970" y="5989"/>
                  <a:pt x="8728" y="5909"/>
                  <a:pt x="8480" y="5909"/>
                </a:cubicBezTo>
                <a:cubicBezTo>
                  <a:pt x="7540" y="5909"/>
                  <a:pt x="6727" y="7018"/>
                  <a:pt x="6395" y="8591"/>
                </a:cubicBezTo>
                <a:cubicBezTo>
                  <a:pt x="6379" y="8672"/>
                  <a:pt x="6326" y="8701"/>
                  <a:pt x="6289" y="8661"/>
                </a:cubicBezTo>
                <a:cubicBezTo>
                  <a:pt x="6110" y="8449"/>
                  <a:pt x="5951" y="8197"/>
                  <a:pt x="5819" y="7895"/>
                </a:cubicBezTo>
                <a:cubicBezTo>
                  <a:pt x="5793" y="7834"/>
                  <a:pt x="5799" y="7743"/>
                  <a:pt x="5836" y="7703"/>
                </a:cubicBezTo>
                <a:cubicBezTo>
                  <a:pt x="6020" y="7481"/>
                  <a:pt x="6135" y="7078"/>
                  <a:pt x="6119" y="6634"/>
                </a:cubicBezTo>
                <a:cubicBezTo>
                  <a:pt x="6093" y="6019"/>
                  <a:pt x="5808" y="5535"/>
                  <a:pt x="5486" y="5575"/>
                </a:cubicBezTo>
                <a:cubicBezTo>
                  <a:pt x="5137" y="5616"/>
                  <a:pt x="4879" y="6202"/>
                  <a:pt x="4922" y="6858"/>
                </a:cubicBezTo>
                <a:cubicBezTo>
                  <a:pt x="4964" y="7493"/>
                  <a:pt x="5170" y="7977"/>
                  <a:pt x="5281" y="8270"/>
                </a:cubicBezTo>
                <a:cubicBezTo>
                  <a:pt x="5308" y="8340"/>
                  <a:pt x="5281" y="8431"/>
                  <a:pt x="5238" y="8431"/>
                </a:cubicBezTo>
                <a:cubicBezTo>
                  <a:pt x="4652" y="8491"/>
                  <a:pt x="4130" y="9006"/>
                  <a:pt x="3760" y="9783"/>
                </a:cubicBezTo>
                <a:cubicBezTo>
                  <a:pt x="3729" y="9843"/>
                  <a:pt x="3677" y="9810"/>
                  <a:pt x="3671" y="9720"/>
                </a:cubicBezTo>
                <a:cubicBezTo>
                  <a:pt x="3661" y="9336"/>
                  <a:pt x="3639" y="9054"/>
                  <a:pt x="3607" y="8711"/>
                </a:cubicBezTo>
                <a:cubicBezTo>
                  <a:pt x="3538" y="7955"/>
                  <a:pt x="3232" y="7572"/>
                  <a:pt x="2868" y="7693"/>
                </a:cubicBezTo>
                <a:cubicBezTo>
                  <a:pt x="2662" y="7764"/>
                  <a:pt x="2488" y="8047"/>
                  <a:pt x="2424" y="8431"/>
                </a:cubicBezTo>
                <a:cubicBezTo>
                  <a:pt x="2282" y="9298"/>
                  <a:pt x="2636" y="10042"/>
                  <a:pt x="3048" y="9972"/>
                </a:cubicBezTo>
                <a:cubicBezTo>
                  <a:pt x="3074" y="9972"/>
                  <a:pt x="3147" y="9941"/>
                  <a:pt x="3137" y="10073"/>
                </a:cubicBezTo>
                <a:cubicBezTo>
                  <a:pt x="3132" y="10264"/>
                  <a:pt x="3116" y="10346"/>
                  <a:pt x="3074" y="10517"/>
                </a:cubicBezTo>
                <a:cubicBezTo>
                  <a:pt x="3058" y="10577"/>
                  <a:pt x="3022" y="10597"/>
                  <a:pt x="2990" y="10577"/>
                </a:cubicBezTo>
                <a:cubicBezTo>
                  <a:pt x="2826" y="10466"/>
                  <a:pt x="2657" y="10407"/>
                  <a:pt x="2477" y="10407"/>
                </a:cubicBezTo>
                <a:cubicBezTo>
                  <a:pt x="1886" y="10407"/>
                  <a:pt x="1375" y="11042"/>
                  <a:pt x="1111" y="11970"/>
                </a:cubicBezTo>
                <a:cubicBezTo>
                  <a:pt x="1095" y="12020"/>
                  <a:pt x="1063" y="12041"/>
                  <a:pt x="1042" y="12011"/>
                </a:cubicBezTo>
                <a:cubicBezTo>
                  <a:pt x="957" y="11920"/>
                  <a:pt x="883" y="11808"/>
                  <a:pt x="809" y="11677"/>
                </a:cubicBezTo>
                <a:cubicBezTo>
                  <a:pt x="778" y="11626"/>
                  <a:pt x="794" y="11536"/>
                  <a:pt x="831" y="11516"/>
                </a:cubicBezTo>
                <a:cubicBezTo>
                  <a:pt x="1089" y="11365"/>
                  <a:pt x="1274" y="10879"/>
                  <a:pt x="1253" y="10325"/>
                </a:cubicBezTo>
                <a:cubicBezTo>
                  <a:pt x="1232" y="9780"/>
                  <a:pt x="1000" y="9326"/>
                  <a:pt x="715" y="9266"/>
                </a:cubicBezTo>
                <a:cubicBezTo>
                  <a:pt x="409" y="9205"/>
                  <a:pt x="144" y="9589"/>
                  <a:pt x="70" y="10114"/>
                </a:cubicBezTo>
                <a:lnTo>
                  <a:pt x="60" y="10114"/>
                </a:lnTo>
                <a:cubicBezTo>
                  <a:pt x="45" y="10265"/>
                  <a:pt x="-257" y="13875"/>
                  <a:pt x="651" y="16275"/>
                </a:cubicBezTo>
                <a:cubicBezTo>
                  <a:pt x="751" y="16537"/>
                  <a:pt x="809" y="16860"/>
                  <a:pt x="809" y="17183"/>
                </a:cubicBezTo>
                <a:lnTo>
                  <a:pt x="809" y="18910"/>
                </a:lnTo>
                <a:cubicBezTo>
                  <a:pt x="809" y="18920"/>
                  <a:pt x="809" y="18937"/>
                  <a:pt x="809" y="18948"/>
                </a:cubicBezTo>
                <a:cubicBezTo>
                  <a:pt x="809" y="19059"/>
                  <a:pt x="809" y="19171"/>
                  <a:pt x="809" y="19272"/>
                </a:cubicBezTo>
                <a:cubicBezTo>
                  <a:pt x="809" y="19605"/>
                  <a:pt x="952" y="19906"/>
                  <a:pt x="1121" y="19956"/>
                </a:cubicBezTo>
                <a:cubicBezTo>
                  <a:pt x="7387" y="21600"/>
                  <a:pt x="13736" y="21600"/>
                  <a:pt x="20002" y="19956"/>
                </a:cubicBezTo>
                <a:cubicBezTo>
                  <a:pt x="20171" y="19916"/>
                  <a:pt x="20314" y="19605"/>
                  <a:pt x="20314" y="19272"/>
                </a:cubicBezTo>
                <a:lnTo>
                  <a:pt x="20314" y="17255"/>
                </a:lnTo>
                <a:cubicBezTo>
                  <a:pt x="20314" y="16943"/>
                  <a:pt x="20361" y="16651"/>
                  <a:pt x="20451" y="16388"/>
                </a:cubicBezTo>
                <a:cubicBezTo>
                  <a:pt x="21343" y="13938"/>
                  <a:pt x="21054" y="10255"/>
                  <a:pt x="21038" y="10104"/>
                </a:cubicBezTo>
                <a:lnTo>
                  <a:pt x="21027" y="10104"/>
                </a:lnTo>
                <a:cubicBezTo>
                  <a:pt x="20953" y="9580"/>
                  <a:pt x="20689" y="9196"/>
                  <a:pt x="20383" y="9256"/>
                </a:cubicBezTo>
                <a:cubicBezTo>
                  <a:pt x="20098" y="9317"/>
                  <a:pt x="19865" y="9761"/>
                  <a:pt x="19844" y="10315"/>
                </a:cubicBezTo>
                <a:cubicBezTo>
                  <a:pt x="19823" y="10870"/>
                  <a:pt x="20007" y="11345"/>
                  <a:pt x="20266" y="11507"/>
                </a:cubicBezTo>
                <a:cubicBezTo>
                  <a:pt x="20303" y="11527"/>
                  <a:pt x="20319" y="11617"/>
                  <a:pt x="20288" y="11667"/>
                </a:cubicBezTo>
                <a:cubicBezTo>
                  <a:pt x="20219" y="11788"/>
                  <a:pt x="20139" y="11901"/>
                  <a:pt x="20055" y="12001"/>
                </a:cubicBezTo>
                <a:cubicBezTo>
                  <a:pt x="20029" y="12032"/>
                  <a:pt x="19998" y="12011"/>
                  <a:pt x="19987" y="11960"/>
                </a:cubicBezTo>
                <a:cubicBezTo>
                  <a:pt x="19723" y="11033"/>
                  <a:pt x="19211" y="10397"/>
                  <a:pt x="18620" y="10397"/>
                </a:cubicBezTo>
                <a:cubicBezTo>
                  <a:pt x="18440" y="10397"/>
                  <a:pt x="18267" y="10456"/>
                  <a:pt x="18108" y="10567"/>
                </a:cubicBezTo>
                <a:cubicBezTo>
                  <a:pt x="18077" y="10588"/>
                  <a:pt x="18039" y="10558"/>
                  <a:pt x="18023" y="10508"/>
                </a:cubicBezTo>
                <a:cubicBezTo>
                  <a:pt x="17980" y="10346"/>
                  <a:pt x="17965" y="10255"/>
                  <a:pt x="17960" y="10063"/>
                </a:cubicBezTo>
                <a:cubicBezTo>
                  <a:pt x="17949" y="9932"/>
                  <a:pt x="18023" y="9952"/>
                  <a:pt x="18049" y="9962"/>
                </a:cubicBezTo>
                <a:cubicBezTo>
                  <a:pt x="18461" y="10033"/>
                  <a:pt x="18815" y="9288"/>
                  <a:pt x="18673" y="8421"/>
                </a:cubicBezTo>
                <a:cubicBezTo>
                  <a:pt x="18609" y="8038"/>
                  <a:pt x="18435" y="7764"/>
                  <a:pt x="18229" y="7684"/>
                </a:cubicBezTo>
                <a:cubicBezTo>
                  <a:pt x="17865" y="7553"/>
                  <a:pt x="17559" y="7935"/>
                  <a:pt x="17490" y="8702"/>
                </a:cubicBezTo>
                <a:cubicBezTo>
                  <a:pt x="17458" y="9034"/>
                  <a:pt x="17443" y="9327"/>
                  <a:pt x="17427" y="9710"/>
                </a:cubicBezTo>
                <a:cubicBezTo>
                  <a:pt x="17422" y="9801"/>
                  <a:pt x="17368" y="9831"/>
                  <a:pt x="17336" y="9770"/>
                </a:cubicBezTo>
                <a:cubicBezTo>
                  <a:pt x="16967" y="8983"/>
                  <a:pt x="16444" y="8482"/>
                  <a:pt x="15858" y="8421"/>
                </a:cubicBezTo>
                <a:cubicBezTo>
                  <a:pt x="15816" y="8421"/>
                  <a:pt x="15791" y="8318"/>
                  <a:pt x="15817" y="8257"/>
                </a:cubicBezTo>
                <a:cubicBezTo>
                  <a:pt x="15928" y="7955"/>
                  <a:pt x="16133" y="7481"/>
                  <a:pt x="16175" y="6845"/>
                </a:cubicBezTo>
                <a:cubicBezTo>
                  <a:pt x="16223" y="6200"/>
                  <a:pt x="15959" y="5606"/>
                  <a:pt x="15611" y="5566"/>
                </a:cubicBezTo>
                <a:cubicBezTo>
                  <a:pt x="15289" y="5525"/>
                  <a:pt x="14999" y="6010"/>
                  <a:pt x="14978" y="6625"/>
                </a:cubicBezTo>
                <a:cubicBezTo>
                  <a:pt x="14962" y="7068"/>
                  <a:pt x="15073" y="7471"/>
                  <a:pt x="15263" y="7693"/>
                </a:cubicBezTo>
                <a:cubicBezTo>
                  <a:pt x="15300" y="7733"/>
                  <a:pt x="15304" y="7825"/>
                  <a:pt x="15278" y="7885"/>
                </a:cubicBezTo>
                <a:cubicBezTo>
                  <a:pt x="15146" y="8188"/>
                  <a:pt x="14989" y="8439"/>
                  <a:pt x="14809" y="8651"/>
                </a:cubicBezTo>
                <a:cubicBezTo>
                  <a:pt x="14772" y="8702"/>
                  <a:pt x="14720" y="8663"/>
                  <a:pt x="14704" y="8582"/>
                </a:cubicBezTo>
                <a:cubicBezTo>
                  <a:pt x="14371" y="7009"/>
                  <a:pt x="13564" y="5900"/>
                  <a:pt x="12619" y="5900"/>
                </a:cubicBezTo>
                <a:cubicBezTo>
                  <a:pt x="12365" y="5900"/>
                  <a:pt x="12126" y="5979"/>
                  <a:pt x="11899" y="6120"/>
                </a:cubicBezTo>
                <a:cubicBezTo>
                  <a:pt x="11863" y="6141"/>
                  <a:pt x="11821" y="6100"/>
                  <a:pt x="11810" y="6020"/>
                </a:cubicBezTo>
                <a:cubicBezTo>
                  <a:pt x="11795" y="5808"/>
                  <a:pt x="11784" y="5595"/>
                  <a:pt x="11784" y="5383"/>
                </a:cubicBezTo>
                <a:cubicBezTo>
                  <a:pt x="11784" y="5232"/>
                  <a:pt x="11853" y="5112"/>
                  <a:pt x="11932" y="5112"/>
                </a:cubicBezTo>
                <a:cubicBezTo>
                  <a:pt x="12349" y="5203"/>
                  <a:pt x="12714" y="4445"/>
                  <a:pt x="12566" y="3568"/>
                </a:cubicBezTo>
                <a:cubicBezTo>
                  <a:pt x="12529" y="3336"/>
                  <a:pt x="12439" y="3125"/>
                  <a:pt x="12328" y="3004"/>
                </a:cubicBezTo>
                <a:cubicBezTo>
                  <a:pt x="12217" y="2882"/>
                  <a:pt x="12106" y="2824"/>
                  <a:pt x="12000" y="2824"/>
                </a:cubicBezTo>
                <a:cubicBezTo>
                  <a:pt x="11958" y="2824"/>
                  <a:pt x="11927" y="2753"/>
                  <a:pt x="11937" y="2673"/>
                </a:cubicBezTo>
                <a:cubicBezTo>
                  <a:pt x="11948" y="2562"/>
                  <a:pt x="11953" y="2441"/>
                  <a:pt x="11947" y="2320"/>
                </a:cubicBezTo>
                <a:cubicBezTo>
                  <a:pt x="11921" y="1765"/>
                  <a:pt x="11688" y="1311"/>
                  <a:pt x="11398" y="1261"/>
                </a:cubicBezTo>
                <a:cubicBezTo>
                  <a:pt x="11340" y="1251"/>
                  <a:pt x="11283" y="1260"/>
                  <a:pt x="11225" y="1270"/>
                </a:cubicBezTo>
                <a:cubicBezTo>
                  <a:pt x="11177" y="1280"/>
                  <a:pt x="11151" y="1198"/>
                  <a:pt x="11151" y="1147"/>
                </a:cubicBezTo>
                <a:cubicBezTo>
                  <a:pt x="11151" y="512"/>
                  <a:pt x="10881" y="0"/>
                  <a:pt x="10548" y="0"/>
                </a:cubicBezTo>
                <a:close/>
                <a:moveTo>
                  <a:pt x="12612" y="6918"/>
                </a:moveTo>
                <a:cubicBezTo>
                  <a:pt x="13309" y="6918"/>
                  <a:pt x="13912" y="7725"/>
                  <a:pt x="14176" y="8875"/>
                </a:cubicBezTo>
                <a:cubicBezTo>
                  <a:pt x="14202" y="8996"/>
                  <a:pt x="14165" y="9126"/>
                  <a:pt x="14102" y="9146"/>
                </a:cubicBezTo>
                <a:cubicBezTo>
                  <a:pt x="13737" y="9267"/>
                  <a:pt x="13363" y="9185"/>
                  <a:pt x="13015" y="8913"/>
                </a:cubicBezTo>
                <a:cubicBezTo>
                  <a:pt x="12608" y="8600"/>
                  <a:pt x="12280" y="8046"/>
                  <a:pt x="12058" y="7340"/>
                </a:cubicBezTo>
                <a:cubicBezTo>
                  <a:pt x="12026" y="7239"/>
                  <a:pt x="12054" y="7100"/>
                  <a:pt x="12117" y="7060"/>
                </a:cubicBezTo>
                <a:cubicBezTo>
                  <a:pt x="12276" y="6969"/>
                  <a:pt x="12438" y="6918"/>
                  <a:pt x="12612" y="6918"/>
                </a:cubicBezTo>
                <a:close/>
                <a:moveTo>
                  <a:pt x="8475" y="6937"/>
                </a:moveTo>
                <a:cubicBezTo>
                  <a:pt x="8649" y="6937"/>
                  <a:pt x="8811" y="6988"/>
                  <a:pt x="8970" y="7079"/>
                </a:cubicBezTo>
                <a:cubicBezTo>
                  <a:pt x="9033" y="7099"/>
                  <a:pt x="9061" y="7239"/>
                  <a:pt x="9029" y="7350"/>
                </a:cubicBezTo>
                <a:cubicBezTo>
                  <a:pt x="8813" y="8056"/>
                  <a:pt x="8479" y="8603"/>
                  <a:pt x="8072" y="8925"/>
                </a:cubicBezTo>
                <a:cubicBezTo>
                  <a:pt x="7724" y="9198"/>
                  <a:pt x="7350" y="9276"/>
                  <a:pt x="6985" y="9155"/>
                </a:cubicBezTo>
                <a:cubicBezTo>
                  <a:pt x="6922" y="9135"/>
                  <a:pt x="6885" y="9005"/>
                  <a:pt x="6911" y="8894"/>
                </a:cubicBezTo>
                <a:cubicBezTo>
                  <a:pt x="7175" y="7744"/>
                  <a:pt x="7778" y="6937"/>
                  <a:pt x="8475" y="6937"/>
                </a:cubicBezTo>
                <a:close/>
                <a:moveTo>
                  <a:pt x="15743" y="9389"/>
                </a:moveTo>
                <a:cubicBezTo>
                  <a:pt x="16271" y="9389"/>
                  <a:pt x="16746" y="9871"/>
                  <a:pt x="17041" y="10627"/>
                </a:cubicBezTo>
                <a:cubicBezTo>
                  <a:pt x="17089" y="10748"/>
                  <a:pt x="17053" y="10920"/>
                  <a:pt x="16974" y="10930"/>
                </a:cubicBezTo>
                <a:cubicBezTo>
                  <a:pt x="16689" y="10980"/>
                  <a:pt x="16397" y="10910"/>
                  <a:pt x="16122" y="10719"/>
                </a:cubicBezTo>
                <a:cubicBezTo>
                  <a:pt x="15832" y="10517"/>
                  <a:pt x="15575" y="10194"/>
                  <a:pt x="15364" y="9770"/>
                </a:cubicBezTo>
                <a:cubicBezTo>
                  <a:pt x="15311" y="9659"/>
                  <a:pt x="15337" y="9479"/>
                  <a:pt x="15416" y="9449"/>
                </a:cubicBezTo>
                <a:cubicBezTo>
                  <a:pt x="15522" y="9408"/>
                  <a:pt x="15632" y="9389"/>
                  <a:pt x="15743" y="9389"/>
                </a:cubicBezTo>
                <a:close/>
                <a:moveTo>
                  <a:pt x="5344" y="9398"/>
                </a:moveTo>
                <a:cubicBezTo>
                  <a:pt x="5455" y="9398"/>
                  <a:pt x="5565" y="9418"/>
                  <a:pt x="5671" y="9458"/>
                </a:cubicBezTo>
                <a:cubicBezTo>
                  <a:pt x="5750" y="9488"/>
                  <a:pt x="5781" y="9672"/>
                  <a:pt x="5723" y="9783"/>
                </a:cubicBezTo>
                <a:cubicBezTo>
                  <a:pt x="5512" y="10206"/>
                  <a:pt x="5255" y="10526"/>
                  <a:pt x="4965" y="10728"/>
                </a:cubicBezTo>
                <a:cubicBezTo>
                  <a:pt x="4690" y="10920"/>
                  <a:pt x="4398" y="10993"/>
                  <a:pt x="4113" y="10942"/>
                </a:cubicBezTo>
                <a:cubicBezTo>
                  <a:pt x="4034" y="10932"/>
                  <a:pt x="3998" y="10761"/>
                  <a:pt x="4046" y="10640"/>
                </a:cubicBezTo>
                <a:cubicBezTo>
                  <a:pt x="4341" y="9894"/>
                  <a:pt x="4816" y="9398"/>
                  <a:pt x="5344" y="9398"/>
                </a:cubicBezTo>
                <a:close/>
                <a:moveTo>
                  <a:pt x="2477" y="11425"/>
                </a:moveTo>
                <a:cubicBezTo>
                  <a:pt x="2540" y="11425"/>
                  <a:pt x="2610" y="11435"/>
                  <a:pt x="2668" y="11466"/>
                </a:cubicBezTo>
                <a:cubicBezTo>
                  <a:pt x="2711" y="11486"/>
                  <a:pt x="2726" y="11597"/>
                  <a:pt x="2695" y="11658"/>
                </a:cubicBezTo>
                <a:cubicBezTo>
                  <a:pt x="2589" y="11839"/>
                  <a:pt x="2472" y="12000"/>
                  <a:pt x="2340" y="12121"/>
                </a:cubicBezTo>
                <a:cubicBezTo>
                  <a:pt x="2140" y="12303"/>
                  <a:pt x="1929" y="12383"/>
                  <a:pt x="1718" y="12373"/>
                </a:cubicBezTo>
                <a:cubicBezTo>
                  <a:pt x="1671" y="12373"/>
                  <a:pt x="1644" y="12261"/>
                  <a:pt x="1670" y="12190"/>
                </a:cubicBezTo>
                <a:cubicBezTo>
                  <a:pt x="1855" y="11727"/>
                  <a:pt x="2144" y="11425"/>
                  <a:pt x="2477" y="11425"/>
                </a:cubicBezTo>
                <a:close/>
                <a:moveTo>
                  <a:pt x="18615" y="11434"/>
                </a:moveTo>
                <a:cubicBezTo>
                  <a:pt x="18942" y="11434"/>
                  <a:pt x="19232" y="11739"/>
                  <a:pt x="19422" y="12203"/>
                </a:cubicBezTo>
                <a:cubicBezTo>
                  <a:pt x="19453" y="12274"/>
                  <a:pt x="19428" y="12373"/>
                  <a:pt x="19375" y="12383"/>
                </a:cubicBezTo>
                <a:cubicBezTo>
                  <a:pt x="19164" y="12393"/>
                  <a:pt x="18947" y="12312"/>
                  <a:pt x="18752" y="12131"/>
                </a:cubicBezTo>
                <a:cubicBezTo>
                  <a:pt x="18620" y="12010"/>
                  <a:pt x="18499" y="11859"/>
                  <a:pt x="18399" y="11667"/>
                </a:cubicBezTo>
                <a:cubicBezTo>
                  <a:pt x="18362" y="11607"/>
                  <a:pt x="18383" y="11485"/>
                  <a:pt x="18425" y="11475"/>
                </a:cubicBezTo>
                <a:cubicBezTo>
                  <a:pt x="18489" y="11455"/>
                  <a:pt x="18552" y="11434"/>
                  <a:pt x="18615" y="11434"/>
                </a:cubicBezTo>
                <a:close/>
              </a:path>
            </a:pathLst>
          </a:custGeom>
          <a:solidFill>
            <a:schemeClr val="accent4">
              <a:lumOff val="10294"/>
            </a:schemeClr>
          </a:solidFill>
          <a:ln w="25400">
            <a:solidFill>
              <a:schemeClr val="accent1"/>
            </a:solidFill>
          </a:ln>
        </p:spPr>
        <p:txBody>
          <a:bodyPr lIns="50800" tIns="50800" rIns="50800" bIns="50800" anchor="ctr"/>
          <a:lstStyle/>
          <a:p>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9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19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2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19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19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8" fill="hold">
                                  <p:stCondLst>
                                    <p:cond delay="0"/>
                                  </p:stCondLst>
                                  <p:iterate type="el" backwards="0">
                                    <p:tmAbs val="0"/>
                                  </p:iterate>
                                  <p:childTnLst>
                                    <p:set>
                                      <p:cBhvr>
                                        <p:cTn id="34" fill="hold"/>
                                        <p:tgtEl>
                                          <p:spTgt spid="20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9" fill="hold">
                                  <p:stCondLst>
                                    <p:cond delay="0"/>
                                  </p:stCondLst>
                                  <p:iterate type="el" backwards="0">
                                    <p:tmAbs val="0"/>
                                  </p:iterate>
                                  <p:childTnLst>
                                    <p:set>
                                      <p:cBhvr>
                                        <p:cTn id="38" fill="hold"/>
                                        <p:tgtEl>
                                          <p:spTgt spid="20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0" presetID="1" grpId="10" fill="hold">
                                  <p:stCondLst>
                                    <p:cond delay="0"/>
                                  </p:stCondLst>
                                  <p:iterate type="el" backwards="0">
                                    <p:tmAbs val="0"/>
                                  </p:iterate>
                                  <p:childTnLst>
                                    <p:set>
                                      <p:cBhvr>
                                        <p:cTn id="42" fill="hold"/>
                                        <p:tgtEl>
                                          <p:spTgt spid="20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0" presetID="1" grpId="11" fill="hold">
                                  <p:stCondLst>
                                    <p:cond delay="0"/>
                                  </p:stCondLst>
                                  <p:iterate type="el" backwards="0">
                                    <p:tmAbs val="0"/>
                                  </p:iterate>
                                  <p:childTnLst>
                                    <p:set>
                                      <p:cBhvr>
                                        <p:cTn id="46" fill="hold"/>
                                        <p:tgtEl>
                                          <p:spTgt spid="20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Class="entr" nodeType="clickEffect" presetSubtype="0" presetID="1" grpId="12" fill="hold">
                                  <p:stCondLst>
                                    <p:cond delay="0"/>
                                  </p:stCondLst>
                                  <p:iterate type="el" backwards="0">
                                    <p:tmAbs val="0"/>
                                  </p:iterate>
                                  <p:childTnLst>
                                    <p:set>
                                      <p:cBhvr>
                                        <p:cTn id="50" fill="hold"/>
                                        <p:tgtEl>
                                          <p:spTgt spid="2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Class="entr" nodeType="clickEffect" presetSubtype="0" presetID="1" grpId="13" fill="hold">
                                  <p:stCondLst>
                                    <p:cond delay="0"/>
                                  </p:stCondLst>
                                  <p:iterate type="el" backwards="0">
                                    <p:tmAbs val="0"/>
                                  </p:iterate>
                                  <p:childTnLst>
                                    <p:set>
                                      <p:cBhvr>
                                        <p:cTn id="54" fill="hold"/>
                                        <p:tgtEl>
                                          <p:spTgt spid="20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Class="entr" nodeType="clickEffect" presetSubtype="0" presetID="1" grpId="14" fill="hold">
                                  <p:stCondLst>
                                    <p:cond delay="0"/>
                                  </p:stCondLst>
                                  <p:iterate type="el" backwards="0">
                                    <p:tmAbs val="0"/>
                                  </p:iterate>
                                  <p:childTnLst>
                                    <p:set>
                                      <p:cBhvr>
                                        <p:cTn id="58" fill="hold"/>
                                        <p:tgtEl>
                                          <p:spTgt spid="20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Class="entr" nodeType="clickEffect" presetSubtype="0" presetID="1" grpId="15" fill="hold">
                                  <p:stCondLst>
                                    <p:cond delay="0"/>
                                  </p:stCondLst>
                                  <p:iterate type="el" backwards="0">
                                    <p:tmAbs val="0"/>
                                  </p:iterate>
                                  <p:childTnLst>
                                    <p:set>
                                      <p:cBhvr>
                                        <p:cTn id="62" fill="hold"/>
                                        <p:tgtEl>
                                          <p:spTgt spid="20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Class="entr" nodeType="clickEffect" presetSubtype="0" presetID="1" grpId="16" fill="hold">
                                  <p:stCondLst>
                                    <p:cond delay="0"/>
                                  </p:stCondLst>
                                  <p:iterate type="el" backwards="0">
                                    <p:tmAbs val="0"/>
                                  </p:iterate>
                                  <p:childTnLst>
                                    <p:set>
                                      <p:cBhvr>
                                        <p:cTn id="66" fill="hold"/>
                                        <p:tgtEl>
                                          <p:spTgt spid="20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Class="entr" nodeType="clickEffect" presetSubtype="0" presetID="1" grpId="17" fill="hold">
                                  <p:stCondLst>
                                    <p:cond delay="0"/>
                                  </p:stCondLst>
                                  <p:iterate type="el" backwards="0">
                                    <p:tmAbs val="0"/>
                                  </p:iterate>
                                  <p:childTnLst>
                                    <p:set>
                                      <p:cBhvr>
                                        <p:cTn id="70" fill="hold"/>
                                        <p:tgtEl>
                                          <p:spTgt spid="20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Class="entr" nodeType="clickEffect" presetSubtype="0" presetID="1" grpId="18" fill="hold">
                                  <p:stCondLst>
                                    <p:cond delay="0"/>
                                  </p:stCondLst>
                                  <p:iterate type="el" backwards="0">
                                    <p:tmAbs val="0"/>
                                  </p:iterate>
                                  <p:childTnLst>
                                    <p:set>
                                      <p:cBhvr>
                                        <p:cTn id="74" fill="hold"/>
                                        <p:tgtEl>
                                          <p:spTgt spid="20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Class="entr" nodeType="clickEffect" presetSubtype="0" presetID="1" grpId="19" fill="hold">
                                  <p:stCondLst>
                                    <p:cond delay="0"/>
                                  </p:stCondLst>
                                  <p:iterate type="el" backwards="0">
                                    <p:tmAbs val="0"/>
                                  </p:iterate>
                                  <p:childTnLst>
                                    <p:set>
                                      <p:cBhvr>
                                        <p:cTn id="78" fill="hold"/>
                                        <p:tgtEl>
                                          <p:spTgt spid="21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Class="entr" nodeType="clickEffect" presetSubtype="0" presetID="1" grpId="20" fill="hold">
                                  <p:stCondLst>
                                    <p:cond delay="0"/>
                                  </p:stCondLst>
                                  <p:iterate type="el" backwards="0">
                                    <p:tmAbs val="0"/>
                                  </p:iterate>
                                  <p:childTnLst>
                                    <p:set>
                                      <p:cBhvr>
                                        <p:cTn id="82" fill="hold"/>
                                        <p:tgtEl>
                                          <p:spTgt spid="21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Class="entr" nodeType="clickEffect" presetSubtype="0" presetID="1" grpId="21" fill="hold">
                                  <p:stCondLst>
                                    <p:cond delay="0"/>
                                  </p:stCondLst>
                                  <p:iterate type="el" backwards="0">
                                    <p:tmAbs val="0"/>
                                  </p:iterate>
                                  <p:childTnLst>
                                    <p:set>
                                      <p:cBhvr>
                                        <p:cTn id="86" fill="hold"/>
                                        <p:tgtEl>
                                          <p:spTgt spid="2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5" grpId="13"/>
      <p:bldP build="whole" bldLvl="1" animBg="1" rev="0" advAuto="0" spid="207" grpId="15"/>
      <p:bldP build="whole" bldLvl="1" animBg="1" rev="0" advAuto="0" spid="206" grpId="14"/>
      <p:bldP build="whole" bldLvl="1" animBg="1" rev="0" advAuto="0" spid="204" grpId="11"/>
      <p:bldP build="whole" bldLvl="1" animBg="1" rev="0" advAuto="0" spid="203" grpId="10"/>
      <p:bldP build="whole" bldLvl="1" animBg="1" rev="0" advAuto="0" spid="199" grpId="7"/>
      <p:bldP build="whole" bldLvl="1" animBg="1" rev="0" advAuto="0" spid="212" grpId="5"/>
      <p:bldP build="whole" bldLvl="1" animBg="1" rev="0" advAuto="0" spid="202" grpId="9"/>
      <p:bldP build="whole" bldLvl="1" animBg="1" rev="0" advAuto="0" spid="200" grpId="16"/>
      <p:bldP build="whole" bldLvl="1" animBg="1" rev="0" advAuto="0" spid="201" grpId="8"/>
      <p:bldP build="whole" bldLvl="1" animBg="1" rev="0" advAuto="0" spid="198" grpId="4"/>
      <p:bldP build="whole" bldLvl="1" animBg="1" rev="0" advAuto="0" spid="197" grpId="3"/>
      <p:bldP build="whole" bldLvl="1" animBg="1" rev="0" advAuto="0" spid="214" grpId="20"/>
      <p:bldP build="whole" bldLvl="1" animBg="1" rev="0" advAuto="0" spid="196" grpId="2"/>
      <p:bldP build="whole" bldLvl="1" animBg="1" rev="0" advAuto="0" spid="195" grpId="1"/>
      <p:bldP build="whole" bldLvl="1" animBg="1" rev="0" advAuto="0" spid="213" grpId="12"/>
      <p:bldP build="whole" bldLvl="1" animBg="1" rev="0" advAuto="0" spid="211" grpId="21"/>
      <p:bldP build="whole" bldLvl="1" animBg="1" rev="0" advAuto="0" spid="210" grpId="19"/>
      <p:bldP build="whole" bldLvl="1" animBg="1" rev="0" advAuto="0" spid="209" grpId="18"/>
      <p:bldP build="whole" bldLvl="1" animBg="1" rev="0" advAuto="0" spid="194" grpId="6"/>
      <p:bldP build="whole" bldLvl="1" animBg="1" rev="0" advAuto="0" spid="208" grpId="17"/>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6" name="Fulchran-Jean_Harriet_-_Oedipus_at_Colonus_(1798).jpg" descr="Fulchran-Jean_Harriet_-_Oedipus_at_Colonus_(1798).jpg"/>
          <p:cNvPicPr>
            <a:picLocks noChangeAspect="1"/>
          </p:cNvPicPr>
          <p:nvPr/>
        </p:nvPicPr>
        <p:blipFill>
          <a:blip r:embed="rId2">
            <a:extLst/>
          </a:blip>
          <a:stretch>
            <a:fillRect/>
          </a:stretch>
        </p:blipFill>
        <p:spPr>
          <a:xfrm>
            <a:off x="3035437" y="220133"/>
            <a:ext cx="6933927" cy="8079027"/>
          </a:xfrm>
          <a:prstGeom prst="rect">
            <a:avLst/>
          </a:prstGeom>
          <a:ln w="12700">
            <a:miter lim="400000"/>
          </a:ln>
        </p:spPr>
      </p:pic>
      <p:sp>
        <p:nvSpPr>
          <p:cNvPr id="217" name="Oedipus at Colonus Fulchran-Jean Harriet…"/>
          <p:cNvSpPr txBox="1"/>
          <p:nvPr/>
        </p:nvSpPr>
        <p:spPr>
          <a:xfrm>
            <a:off x="10151099" y="224366"/>
            <a:ext cx="2388469" cy="939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i="1" sz="1800"/>
            </a:pPr>
            <a:r>
              <a:t>Oedipus at Colonus</a:t>
            </a:r>
            <a:br/>
            <a:r>
              <a:rPr i="0"/>
              <a:t>Fulchran-Jean Harriet</a:t>
            </a:r>
          </a:p>
          <a:p>
            <a:pPr>
              <a:defRPr sz="1800"/>
            </a:pPr>
            <a:r>
              <a:t>(1798)</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